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3"/>
  </p:notesMasterIdLst>
  <p:handoutMasterIdLst>
    <p:handoutMasterId r:id="rId44"/>
  </p:handoutMasterIdLst>
  <p:sldIdLst>
    <p:sldId id="265" r:id="rId5"/>
    <p:sldId id="266" r:id="rId6"/>
    <p:sldId id="270" r:id="rId7"/>
    <p:sldId id="272" r:id="rId8"/>
    <p:sldId id="301" r:id="rId9"/>
    <p:sldId id="298" r:id="rId10"/>
    <p:sldId id="271" r:id="rId11"/>
    <p:sldId id="273" r:id="rId12"/>
    <p:sldId id="274" r:id="rId13"/>
    <p:sldId id="302" r:id="rId14"/>
    <p:sldId id="275" r:id="rId15"/>
    <p:sldId id="281" r:id="rId16"/>
    <p:sldId id="276" r:id="rId17"/>
    <p:sldId id="278" r:id="rId18"/>
    <p:sldId id="299" r:id="rId19"/>
    <p:sldId id="296" r:id="rId20"/>
    <p:sldId id="303" r:id="rId21"/>
    <p:sldId id="284" r:id="rId22"/>
    <p:sldId id="282" r:id="rId23"/>
    <p:sldId id="277" r:id="rId24"/>
    <p:sldId id="295" r:id="rId25"/>
    <p:sldId id="279" r:id="rId26"/>
    <p:sldId id="280" r:id="rId27"/>
    <p:sldId id="283" r:id="rId28"/>
    <p:sldId id="285" r:id="rId29"/>
    <p:sldId id="287" r:id="rId30"/>
    <p:sldId id="286" r:id="rId31"/>
    <p:sldId id="288" r:id="rId32"/>
    <p:sldId id="304" r:id="rId33"/>
    <p:sldId id="292" r:id="rId34"/>
    <p:sldId id="294" r:id="rId35"/>
    <p:sldId id="297" r:id="rId36"/>
    <p:sldId id="305" r:id="rId37"/>
    <p:sldId id="290" r:id="rId38"/>
    <p:sldId id="289" r:id="rId39"/>
    <p:sldId id="291" r:id="rId40"/>
    <p:sldId id="300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08CEA-C6E6-D44A-9CE4-3F0B30C61F50}" type="doc">
      <dgm:prSet loTypeId="urn:microsoft.com/office/officeart/2008/layout/HorizontalMultiLevelHierarchy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B31F74-CB44-274A-A10A-8B422F064AD5}">
      <dgm:prSet phldrT="[Text]" custT="1"/>
      <dgm:spPr/>
      <dgm:t>
        <a:bodyPr/>
        <a:lstStyle/>
        <a:p>
          <a:r>
            <a:rPr lang="en-US" sz="1500" dirty="0" smtClean="0"/>
            <a:t>Multiplayer Convergence</a:t>
          </a:r>
          <a:endParaRPr lang="en-US" sz="1500" dirty="0"/>
        </a:p>
      </dgm:t>
    </dgm:pt>
    <dgm:pt modelId="{BE3D259E-B982-B740-A2B4-B5029180DE85}" type="parTrans" cxnId="{D0A657FA-F949-BC47-B3CC-EFDDDB63FFFE}">
      <dgm:prSet/>
      <dgm:spPr/>
      <dgm:t>
        <a:bodyPr/>
        <a:lstStyle/>
        <a:p>
          <a:endParaRPr lang="en-US" sz="1500"/>
        </a:p>
      </dgm:t>
    </dgm:pt>
    <dgm:pt modelId="{44170E55-7A59-CD48-BE59-9E79714B7A5C}" type="sibTrans" cxnId="{D0A657FA-F949-BC47-B3CC-EFDDDB63FFFE}">
      <dgm:prSet/>
      <dgm:spPr/>
      <dgm:t>
        <a:bodyPr/>
        <a:lstStyle/>
        <a:p>
          <a:endParaRPr lang="en-US" sz="1500"/>
        </a:p>
      </dgm:t>
    </dgm:pt>
    <dgm:pt modelId="{1FDD3E79-A03E-6344-972A-C485D79D68CD}">
      <dgm:prSet phldrT="[Text]" custT="1"/>
      <dgm:spPr/>
      <dgm:t>
        <a:bodyPr/>
        <a:lstStyle/>
        <a:p>
          <a:r>
            <a:rPr lang="en-US" sz="1500" dirty="0" smtClean="0"/>
            <a:t>Lobby Parameters</a:t>
          </a:r>
        </a:p>
      </dgm:t>
    </dgm:pt>
    <dgm:pt modelId="{CDB8DF71-50BD-8B4A-BBA1-BCD36F915835}" type="parTrans" cxnId="{16ACCF11-7328-6642-8C8D-A63223741E68}">
      <dgm:prSet custT="1"/>
      <dgm:spPr/>
      <dgm:t>
        <a:bodyPr/>
        <a:lstStyle/>
        <a:p>
          <a:endParaRPr lang="en-US" sz="1500" dirty="0"/>
        </a:p>
      </dgm:t>
    </dgm:pt>
    <dgm:pt modelId="{F04F6EA6-DF33-F74C-9271-9663D7D6BAC8}" type="sibTrans" cxnId="{16ACCF11-7328-6642-8C8D-A63223741E68}">
      <dgm:prSet/>
      <dgm:spPr/>
      <dgm:t>
        <a:bodyPr/>
        <a:lstStyle/>
        <a:p>
          <a:endParaRPr lang="en-US" sz="1500"/>
        </a:p>
      </dgm:t>
    </dgm:pt>
    <dgm:pt modelId="{82BFCF0B-56D5-BE4A-BF2D-D5E6E8D472E0}">
      <dgm:prSet phldrT="[Text]" custT="1"/>
      <dgm:spPr/>
      <dgm:t>
        <a:bodyPr/>
        <a:lstStyle/>
        <a:p>
          <a:r>
            <a:rPr lang="en-US" sz="1500" dirty="0" smtClean="0"/>
            <a:t>Initialize</a:t>
          </a:r>
          <a:endParaRPr lang="en-US" sz="1500" dirty="0"/>
        </a:p>
      </dgm:t>
    </dgm:pt>
    <dgm:pt modelId="{54D7AE74-4D8A-F541-8827-D999FDD36C50}" type="parTrans" cxnId="{12574602-BB8E-F34A-86DC-134CAC74D12F}">
      <dgm:prSet custT="1"/>
      <dgm:spPr/>
      <dgm:t>
        <a:bodyPr/>
        <a:lstStyle/>
        <a:p>
          <a:endParaRPr lang="en-US" sz="1500" dirty="0"/>
        </a:p>
      </dgm:t>
    </dgm:pt>
    <dgm:pt modelId="{DF4E688E-D3F2-4C4F-BDD7-A0A0B589CE6B}" type="sibTrans" cxnId="{12574602-BB8E-F34A-86DC-134CAC74D12F}">
      <dgm:prSet/>
      <dgm:spPr/>
      <dgm:t>
        <a:bodyPr/>
        <a:lstStyle/>
        <a:p>
          <a:endParaRPr lang="en-US" sz="1500"/>
        </a:p>
      </dgm:t>
    </dgm:pt>
    <dgm:pt modelId="{3A5ED135-A522-D743-A82D-F47C45D66537}">
      <dgm:prSet phldrT="[Text]" custT="1"/>
      <dgm:spPr/>
      <dgm:t>
        <a:bodyPr/>
        <a:lstStyle/>
        <a:p>
          <a:r>
            <a:rPr lang="en-US" sz="1500" dirty="0" smtClean="0"/>
            <a:t>Game Over</a:t>
          </a:r>
          <a:endParaRPr lang="en-US" sz="1500" dirty="0"/>
        </a:p>
      </dgm:t>
    </dgm:pt>
    <dgm:pt modelId="{4AE49C7B-BD67-AF4E-B039-F88BDBDD2F43}" type="parTrans" cxnId="{E111A8E9-5AAB-6745-8A1B-CFBF16B6F61A}">
      <dgm:prSet custT="1"/>
      <dgm:spPr/>
      <dgm:t>
        <a:bodyPr/>
        <a:lstStyle/>
        <a:p>
          <a:endParaRPr lang="en-US" sz="1500" dirty="0"/>
        </a:p>
      </dgm:t>
    </dgm:pt>
    <dgm:pt modelId="{9253FEFD-3291-8042-961C-9D589BA0EBC8}" type="sibTrans" cxnId="{E111A8E9-5AAB-6745-8A1B-CFBF16B6F61A}">
      <dgm:prSet/>
      <dgm:spPr/>
      <dgm:t>
        <a:bodyPr/>
        <a:lstStyle/>
        <a:p>
          <a:endParaRPr lang="en-US" sz="1500"/>
        </a:p>
      </dgm:t>
    </dgm:pt>
    <dgm:pt modelId="{51A72A6C-60E8-4749-94F8-C4A26CB36717}">
      <dgm:prSet phldrT="[Text]" custT="1"/>
      <dgm:spPr/>
      <dgm:t>
        <a:bodyPr/>
        <a:lstStyle/>
        <a:p>
          <a:r>
            <a:rPr lang="en-US" sz="1500" dirty="0" smtClean="0"/>
            <a:t>Closed Bid</a:t>
          </a:r>
          <a:endParaRPr lang="en-US" sz="1500" dirty="0"/>
        </a:p>
      </dgm:t>
    </dgm:pt>
    <dgm:pt modelId="{5E87F27C-A4B5-E64B-BC6D-949229A4AC22}" type="parTrans" cxnId="{6F655348-0747-E84E-915C-51337900524E}">
      <dgm:prSet/>
      <dgm:spPr/>
      <dgm:t>
        <a:bodyPr/>
        <a:lstStyle/>
        <a:p>
          <a:endParaRPr lang="en-US" dirty="0"/>
        </a:p>
      </dgm:t>
    </dgm:pt>
    <dgm:pt modelId="{DB72872C-C72A-F640-9D8F-7EB81E3572E6}" type="sibTrans" cxnId="{6F655348-0747-E84E-915C-51337900524E}">
      <dgm:prSet/>
      <dgm:spPr/>
      <dgm:t>
        <a:bodyPr/>
        <a:lstStyle/>
        <a:p>
          <a:endParaRPr lang="en-US"/>
        </a:p>
      </dgm:t>
    </dgm:pt>
    <dgm:pt modelId="{20A8B517-48ED-4EE9-B2CE-AB32DC596A95}">
      <dgm:prSet phldrT="[Text]" custT="1"/>
      <dgm:spPr/>
      <dgm:t>
        <a:bodyPr/>
        <a:lstStyle/>
        <a:p>
          <a:r>
            <a:rPr lang="en-US" sz="1500" dirty="0" smtClean="0"/>
            <a:t>Bar Graphs</a:t>
          </a:r>
          <a:endParaRPr lang="en-US" sz="1500" dirty="0"/>
        </a:p>
      </dgm:t>
    </dgm:pt>
    <dgm:pt modelId="{245982F5-A871-491C-8E6E-742ADFD223B3}" type="parTrans" cxnId="{BD7CD6FF-5E3F-483D-A22C-69A6719D54A6}">
      <dgm:prSet/>
      <dgm:spPr/>
      <dgm:t>
        <a:bodyPr/>
        <a:lstStyle/>
        <a:p>
          <a:endParaRPr lang="en-US" dirty="0"/>
        </a:p>
      </dgm:t>
    </dgm:pt>
    <dgm:pt modelId="{ADFBD796-BCE7-417E-BFDF-F5DAAEE77052}" type="sibTrans" cxnId="{BD7CD6FF-5E3F-483D-A22C-69A6719D54A6}">
      <dgm:prSet/>
      <dgm:spPr/>
      <dgm:t>
        <a:bodyPr/>
        <a:lstStyle/>
        <a:p>
          <a:endParaRPr lang="en-US"/>
        </a:p>
      </dgm:t>
    </dgm:pt>
    <dgm:pt modelId="{C1CA2D85-89A5-44DC-9FF8-9322BA75B508}">
      <dgm:prSet phldrT="[Text]" custT="1"/>
      <dgm:spPr/>
      <dgm:t>
        <a:bodyPr/>
        <a:lstStyle/>
        <a:p>
          <a:r>
            <a:rPr lang="en-US" sz="1500" dirty="0" smtClean="0"/>
            <a:t>Prior Attempts</a:t>
          </a:r>
          <a:endParaRPr lang="en-US" sz="1500" dirty="0"/>
        </a:p>
      </dgm:t>
    </dgm:pt>
    <dgm:pt modelId="{164A274A-60FD-4E3F-A39E-C0478F0FBA26}" type="parTrans" cxnId="{E9D90DE0-EA8A-407E-90FC-06B3E5112805}">
      <dgm:prSet/>
      <dgm:spPr/>
      <dgm:t>
        <a:bodyPr/>
        <a:lstStyle/>
        <a:p>
          <a:endParaRPr lang="en-US" dirty="0"/>
        </a:p>
      </dgm:t>
    </dgm:pt>
    <dgm:pt modelId="{2246EC56-0307-4AC3-9383-5D6DE3E5F03B}" type="sibTrans" cxnId="{E9D90DE0-EA8A-407E-90FC-06B3E5112805}">
      <dgm:prSet/>
      <dgm:spPr/>
      <dgm:t>
        <a:bodyPr/>
        <a:lstStyle/>
        <a:p>
          <a:endParaRPr lang="en-US"/>
        </a:p>
      </dgm:t>
    </dgm:pt>
    <dgm:pt modelId="{C1D045D1-C3CC-4EC7-AD56-1FD8DA9E6191}">
      <dgm:prSet phldrT="[Text]" custT="1"/>
      <dgm:spPr/>
      <dgm:t>
        <a:bodyPr/>
        <a:lstStyle/>
        <a:p>
          <a:r>
            <a:rPr lang="en-US" sz="1500" dirty="0" smtClean="0"/>
            <a:t>Get Time</a:t>
          </a:r>
          <a:endParaRPr lang="en-US" sz="1500" dirty="0"/>
        </a:p>
      </dgm:t>
    </dgm:pt>
    <dgm:pt modelId="{34AEDCAE-9A24-4B21-B205-D5B10A6B211C}" type="parTrans" cxnId="{788BB3BD-B6D1-4531-B4A5-2B046F0D5145}">
      <dgm:prSet/>
      <dgm:spPr/>
      <dgm:t>
        <a:bodyPr/>
        <a:lstStyle/>
        <a:p>
          <a:endParaRPr lang="en-US" dirty="0"/>
        </a:p>
      </dgm:t>
    </dgm:pt>
    <dgm:pt modelId="{FECCE77A-293A-4C96-86FC-05B85974464D}" type="sibTrans" cxnId="{788BB3BD-B6D1-4531-B4A5-2B046F0D5145}">
      <dgm:prSet/>
      <dgm:spPr/>
      <dgm:t>
        <a:bodyPr/>
        <a:lstStyle/>
        <a:p>
          <a:endParaRPr lang="en-US"/>
        </a:p>
      </dgm:t>
    </dgm:pt>
    <dgm:pt modelId="{F1C84CD6-11E9-47DE-8272-89E70E8F435C}">
      <dgm:prSet phldrT="[Text]" custT="1"/>
      <dgm:spPr/>
      <dgm:t>
        <a:bodyPr/>
        <a:lstStyle/>
        <a:p>
          <a:r>
            <a:rPr lang="en-US" sz="1500" dirty="0" smtClean="0"/>
            <a:t>Get Names</a:t>
          </a:r>
          <a:endParaRPr lang="en-US" sz="1500" dirty="0"/>
        </a:p>
      </dgm:t>
    </dgm:pt>
    <dgm:pt modelId="{E5802FB7-91BA-461C-AAF8-936C64AA91F2}" type="parTrans" cxnId="{2B580DC5-696F-489D-8966-105C30CF20C5}">
      <dgm:prSet/>
      <dgm:spPr/>
      <dgm:t>
        <a:bodyPr/>
        <a:lstStyle/>
        <a:p>
          <a:endParaRPr lang="en-US" dirty="0"/>
        </a:p>
      </dgm:t>
    </dgm:pt>
    <dgm:pt modelId="{E56B51BD-9B26-45EA-8F1C-CFD9A0C74C43}" type="sibTrans" cxnId="{2B580DC5-696F-489D-8966-105C30CF20C5}">
      <dgm:prSet/>
      <dgm:spPr/>
      <dgm:t>
        <a:bodyPr/>
        <a:lstStyle/>
        <a:p>
          <a:endParaRPr lang="en-US"/>
        </a:p>
      </dgm:t>
    </dgm:pt>
    <dgm:pt modelId="{CD5E1E78-7B22-4F34-A0E0-447D2FF28640}">
      <dgm:prSet phldrT="[Text]" custT="1"/>
      <dgm:spPr/>
      <dgm:t>
        <a:bodyPr/>
        <a:lstStyle/>
        <a:p>
          <a:r>
            <a:rPr lang="en-US" sz="1500" dirty="0" smtClean="0"/>
            <a:t>Audio</a:t>
          </a:r>
          <a:endParaRPr lang="en-US" sz="1500" dirty="0"/>
        </a:p>
      </dgm:t>
    </dgm:pt>
    <dgm:pt modelId="{EC661FF8-7049-4201-9B36-FC2E58176C37}" type="parTrans" cxnId="{D7826D76-CE59-4512-803D-C3E01D70AA76}">
      <dgm:prSet/>
      <dgm:spPr/>
      <dgm:t>
        <a:bodyPr/>
        <a:lstStyle/>
        <a:p>
          <a:endParaRPr lang="en-US" dirty="0"/>
        </a:p>
      </dgm:t>
    </dgm:pt>
    <dgm:pt modelId="{925FF348-664D-4142-94BF-1188A6032B66}" type="sibTrans" cxnId="{D7826D76-CE59-4512-803D-C3E01D70AA76}">
      <dgm:prSet/>
      <dgm:spPr/>
      <dgm:t>
        <a:bodyPr/>
        <a:lstStyle/>
        <a:p>
          <a:endParaRPr lang="en-US"/>
        </a:p>
      </dgm:t>
    </dgm:pt>
    <dgm:pt modelId="{8D635C38-C371-4383-8266-15A350AAA7B1}">
      <dgm:prSet phldrT="[Text]" custT="1"/>
      <dgm:spPr/>
      <dgm:t>
        <a:bodyPr/>
        <a:lstStyle/>
        <a:p>
          <a:r>
            <a:rPr lang="en-US" sz="1500" dirty="0" smtClean="0"/>
            <a:t>Bet Update</a:t>
          </a:r>
          <a:endParaRPr lang="en-US" sz="1500" dirty="0"/>
        </a:p>
      </dgm:t>
    </dgm:pt>
    <dgm:pt modelId="{8B7F0DC9-979A-4A81-BB46-50A9259775E7}" type="parTrans" cxnId="{BFA19320-3219-41EA-BFD9-61775298F970}">
      <dgm:prSet/>
      <dgm:spPr/>
      <dgm:t>
        <a:bodyPr/>
        <a:lstStyle/>
        <a:p>
          <a:endParaRPr lang="en-US" dirty="0"/>
        </a:p>
      </dgm:t>
    </dgm:pt>
    <dgm:pt modelId="{3F15DA26-7699-49EA-9C62-D97FF724ABD0}" type="sibTrans" cxnId="{BFA19320-3219-41EA-BFD9-61775298F970}">
      <dgm:prSet/>
      <dgm:spPr/>
      <dgm:t>
        <a:bodyPr/>
        <a:lstStyle/>
        <a:p>
          <a:endParaRPr lang="en-US"/>
        </a:p>
      </dgm:t>
    </dgm:pt>
    <dgm:pt modelId="{D7996D11-C9AF-453D-A85F-D29E5A126CAB}">
      <dgm:prSet phldrT="[Text]" custT="1"/>
      <dgm:spPr/>
      <dgm:t>
        <a:bodyPr/>
        <a:lstStyle/>
        <a:p>
          <a:r>
            <a:rPr lang="en-US" sz="1500" dirty="0" smtClean="0"/>
            <a:t>GetFinalScores</a:t>
          </a:r>
          <a:endParaRPr lang="en-US" sz="1500" dirty="0"/>
        </a:p>
      </dgm:t>
    </dgm:pt>
    <dgm:pt modelId="{F863058A-88CE-498A-B0D6-AC6432E984F1}" type="parTrans" cxnId="{59BC808A-C757-4B8B-A728-4AF8587CBA2E}">
      <dgm:prSet/>
      <dgm:spPr/>
      <dgm:t>
        <a:bodyPr/>
        <a:lstStyle/>
        <a:p>
          <a:endParaRPr lang="en-US" dirty="0"/>
        </a:p>
      </dgm:t>
    </dgm:pt>
    <dgm:pt modelId="{8DF30A9B-F877-41EA-B823-B93230667FE6}" type="sibTrans" cxnId="{59BC808A-C757-4B8B-A728-4AF8587CBA2E}">
      <dgm:prSet/>
      <dgm:spPr/>
      <dgm:t>
        <a:bodyPr/>
        <a:lstStyle/>
        <a:p>
          <a:endParaRPr lang="en-US"/>
        </a:p>
      </dgm:t>
    </dgm:pt>
    <dgm:pt modelId="{A46BBFB2-BBCF-4D36-B860-5406917612CF}">
      <dgm:prSet phldrT="[Text]" custT="1"/>
      <dgm:spPr/>
      <dgm:t>
        <a:bodyPr/>
        <a:lstStyle/>
        <a:p>
          <a:r>
            <a:rPr lang="en-US" sz="1500" dirty="0" smtClean="0"/>
            <a:t>Destroy</a:t>
          </a:r>
        </a:p>
      </dgm:t>
    </dgm:pt>
    <dgm:pt modelId="{5684CF4C-7E79-4B6D-9766-F3A55356AD27}" type="parTrans" cxnId="{6651220B-8C9D-448F-88CF-F01CF86C98E7}">
      <dgm:prSet/>
      <dgm:spPr/>
      <dgm:t>
        <a:bodyPr/>
        <a:lstStyle/>
        <a:p>
          <a:endParaRPr lang="en-US" dirty="0"/>
        </a:p>
      </dgm:t>
    </dgm:pt>
    <dgm:pt modelId="{6E7802C4-B67D-42A9-A6A5-8C08CB719DAE}" type="sibTrans" cxnId="{6651220B-8C9D-448F-88CF-F01CF86C98E7}">
      <dgm:prSet/>
      <dgm:spPr/>
      <dgm:t>
        <a:bodyPr/>
        <a:lstStyle/>
        <a:p>
          <a:endParaRPr lang="en-US"/>
        </a:p>
      </dgm:t>
    </dgm:pt>
    <dgm:pt modelId="{3C5F6EAD-7205-40E6-AB01-1CAE66B806D9}">
      <dgm:prSet phldrT="[Text]" custT="1"/>
      <dgm:spPr/>
      <dgm:t>
        <a:bodyPr/>
        <a:lstStyle/>
        <a:p>
          <a:r>
            <a:rPr lang="en-US" sz="1500" dirty="0" smtClean="0"/>
            <a:t>Switch scene</a:t>
          </a:r>
        </a:p>
      </dgm:t>
    </dgm:pt>
    <dgm:pt modelId="{E1FBB3EE-7052-4F29-B019-37FE8181E249}" type="parTrans" cxnId="{54CC3C12-C7CC-409D-BD04-D3FA61C448AE}">
      <dgm:prSet/>
      <dgm:spPr/>
      <dgm:t>
        <a:bodyPr/>
        <a:lstStyle/>
        <a:p>
          <a:endParaRPr lang="en-US" dirty="0"/>
        </a:p>
      </dgm:t>
    </dgm:pt>
    <dgm:pt modelId="{9BB78B53-CE39-4068-B328-DD5B1EF5C568}" type="sibTrans" cxnId="{54CC3C12-C7CC-409D-BD04-D3FA61C448AE}">
      <dgm:prSet/>
      <dgm:spPr/>
      <dgm:t>
        <a:bodyPr/>
        <a:lstStyle/>
        <a:p>
          <a:endParaRPr lang="en-US"/>
        </a:p>
      </dgm:t>
    </dgm:pt>
    <dgm:pt modelId="{D628D564-AC65-4BB7-8745-1055CEE0C78E}">
      <dgm:prSet phldrT="[Text]" custT="1"/>
      <dgm:spPr/>
      <dgm:t>
        <a:bodyPr/>
        <a:lstStyle/>
        <a:p>
          <a:r>
            <a:rPr lang="en-US" sz="1500" dirty="0" smtClean="0"/>
            <a:t>Graphs</a:t>
          </a:r>
          <a:endParaRPr lang="en-US" sz="1500" dirty="0"/>
        </a:p>
      </dgm:t>
    </dgm:pt>
    <dgm:pt modelId="{A67D3FA6-F58B-445E-AEA9-9F5EAD16E044}" type="parTrans" cxnId="{E3699F3D-030F-48C9-964F-423AF3273DFD}">
      <dgm:prSet/>
      <dgm:spPr/>
      <dgm:t>
        <a:bodyPr/>
        <a:lstStyle/>
        <a:p>
          <a:endParaRPr lang="en-US" dirty="0"/>
        </a:p>
      </dgm:t>
    </dgm:pt>
    <dgm:pt modelId="{AB1AC389-508E-4EC0-AC17-C59F5411879B}" type="sibTrans" cxnId="{E3699F3D-030F-48C9-964F-423AF3273DFD}">
      <dgm:prSet/>
      <dgm:spPr/>
      <dgm:t>
        <a:bodyPr/>
        <a:lstStyle/>
        <a:p>
          <a:endParaRPr lang="en-US"/>
        </a:p>
      </dgm:t>
    </dgm:pt>
    <dgm:pt modelId="{CC8E04DE-FD5C-462D-BB4C-EBC85E3C1423}">
      <dgm:prSet phldrT="[Text]" custT="1"/>
      <dgm:spPr/>
      <dgm:t>
        <a:bodyPr/>
        <a:lstStyle/>
        <a:p>
          <a:r>
            <a:rPr lang="en-US" sz="1500" dirty="0" smtClean="0"/>
            <a:t>Sliders</a:t>
          </a:r>
          <a:endParaRPr lang="en-US" sz="1500" dirty="0"/>
        </a:p>
      </dgm:t>
    </dgm:pt>
    <dgm:pt modelId="{43FF5358-5A5B-4889-9037-B4B8FC605F35}" type="parTrans" cxnId="{FBCCFFE9-3993-4F86-A5AF-A76A1D6478F9}">
      <dgm:prSet/>
      <dgm:spPr/>
      <dgm:t>
        <a:bodyPr/>
        <a:lstStyle/>
        <a:p>
          <a:endParaRPr lang="en-US" dirty="0"/>
        </a:p>
      </dgm:t>
    </dgm:pt>
    <dgm:pt modelId="{8DB5407C-2B0E-486B-B246-EF58445BB696}" type="sibTrans" cxnId="{FBCCFFE9-3993-4F86-A5AF-A76A1D6478F9}">
      <dgm:prSet/>
      <dgm:spPr/>
      <dgm:t>
        <a:bodyPr/>
        <a:lstStyle/>
        <a:p>
          <a:endParaRPr lang="en-US"/>
        </a:p>
      </dgm:t>
    </dgm:pt>
    <dgm:pt modelId="{C8E287F2-FF48-4C15-979D-24A1A10D0633}">
      <dgm:prSet phldrT="[Text]" custT="1"/>
      <dgm:spPr/>
      <dgm:t>
        <a:bodyPr/>
        <a:lstStyle/>
        <a:p>
          <a:r>
            <a:rPr lang="en-US" sz="1500" dirty="0" smtClean="0"/>
            <a:t>Player info</a:t>
          </a:r>
          <a:endParaRPr lang="en-US" sz="1500" dirty="0"/>
        </a:p>
      </dgm:t>
    </dgm:pt>
    <dgm:pt modelId="{EE7937A0-2644-4420-A72D-68BAC42CC4DB}" type="parTrans" cxnId="{1E910584-7C66-48E5-BB78-5EF1D6A7580F}">
      <dgm:prSet/>
      <dgm:spPr/>
      <dgm:t>
        <a:bodyPr/>
        <a:lstStyle/>
        <a:p>
          <a:endParaRPr lang="en-US" dirty="0"/>
        </a:p>
      </dgm:t>
    </dgm:pt>
    <dgm:pt modelId="{24118457-56BD-4BE7-B2BD-F3A6D92EA95B}" type="sibTrans" cxnId="{1E910584-7C66-48E5-BB78-5EF1D6A7580F}">
      <dgm:prSet/>
      <dgm:spPr/>
      <dgm:t>
        <a:bodyPr/>
        <a:lstStyle/>
        <a:p>
          <a:endParaRPr lang="en-US"/>
        </a:p>
      </dgm:t>
    </dgm:pt>
    <dgm:pt modelId="{2879BE05-DD59-4C29-B7B8-1B68066B5F0E}">
      <dgm:prSet phldrT="[Text]" custT="1"/>
      <dgm:spPr/>
      <dgm:t>
        <a:bodyPr/>
        <a:lstStyle/>
        <a:p>
          <a:r>
            <a:rPr lang="en-US" sz="1500" dirty="0" smtClean="0"/>
            <a:t>Make Window</a:t>
          </a:r>
          <a:endParaRPr lang="en-US" sz="1500" dirty="0"/>
        </a:p>
      </dgm:t>
    </dgm:pt>
    <dgm:pt modelId="{A956C6BE-85DF-4C92-BDEB-F3A3AC0C929D}" type="parTrans" cxnId="{8AFE37A3-C27D-4262-9511-5F608E0BB057}">
      <dgm:prSet/>
      <dgm:spPr/>
      <dgm:t>
        <a:bodyPr/>
        <a:lstStyle/>
        <a:p>
          <a:endParaRPr lang="en-US" dirty="0"/>
        </a:p>
      </dgm:t>
    </dgm:pt>
    <dgm:pt modelId="{8D7B0D91-AD0F-411A-BE6D-B479B9232C2A}" type="sibTrans" cxnId="{8AFE37A3-C27D-4262-9511-5F608E0BB057}">
      <dgm:prSet/>
      <dgm:spPr/>
      <dgm:t>
        <a:bodyPr/>
        <a:lstStyle/>
        <a:p>
          <a:endParaRPr lang="en-US"/>
        </a:p>
      </dgm:t>
    </dgm:pt>
    <dgm:pt modelId="{40FF02F3-5365-43C7-91F8-72F7B40BE27C}">
      <dgm:prSet phldrT="[Text]" custT="1"/>
      <dgm:spPr/>
      <dgm:t>
        <a:bodyPr/>
        <a:lstStyle/>
        <a:p>
          <a:r>
            <a:rPr lang="en-US" sz="1500" dirty="0" smtClean="0"/>
            <a:t>Pop ups</a:t>
          </a:r>
          <a:endParaRPr lang="en-US" sz="1500" dirty="0"/>
        </a:p>
      </dgm:t>
    </dgm:pt>
    <dgm:pt modelId="{B8A0D3F7-E1CC-4402-85E0-E9AB0F0CEFC5}" type="parTrans" cxnId="{989E1FD6-F47E-4C4F-8F51-4B93C8B614FC}">
      <dgm:prSet/>
      <dgm:spPr/>
      <dgm:t>
        <a:bodyPr/>
        <a:lstStyle/>
        <a:p>
          <a:endParaRPr lang="en-US" dirty="0"/>
        </a:p>
      </dgm:t>
    </dgm:pt>
    <dgm:pt modelId="{0402FCBA-A477-4FEE-8035-E7AB1588FC94}" type="sibTrans" cxnId="{989E1FD6-F47E-4C4F-8F51-4B93C8B614FC}">
      <dgm:prSet/>
      <dgm:spPr/>
      <dgm:t>
        <a:bodyPr/>
        <a:lstStyle/>
        <a:p>
          <a:endParaRPr lang="en-US"/>
        </a:p>
      </dgm:t>
    </dgm:pt>
    <dgm:pt modelId="{8B04B15A-92DE-46A6-AE2B-39BB67ECB44B}">
      <dgm:prSet phldrT="[Text]" custT="1"/>
      <dgm:spPr/>
      <dgm:t>
        <a:bodyPr/>
        <a:lstStyle/>
        <a:p>
          <a:r>
            <a:rPr lang="en-US" sz="1500" dirty="0" smtClean="0"/>
            <a:t>Time Checks</a:t>
          </a:r>
          <a:endParaRPr lang="en-US" sz="1500" dirty="0"/>
        </a:p>
      </dgm:t>
    </dgm:pt>
    <dgm:pt modelId="{2398FA61-7E8D-46E2-9785-9CA9C2382B3B}" type="parTrans" cxnId="{E9B0B3D0-E2FC-474E-97DB-DCF5802A64A0}">
      <dgm:prSet/>
      <dgm:spPr/>
      <dgm:t>
        <a:bodyPr/>
        <a:lstStyle/>
        <a:p>
          <a:endParaRPr lang="en-US" dirty="0"/>
        </a:p>
      </dgm:t>
    </dgm:pt>
    <dgm:pt modelId="{87E16E6A-C1A6-478A-A48D-D42785C1531A}" type="sibTrans" cxnId="{E9B0B3D0-E2FC-474E-97DB-DCF5802A64A0}">
      <dgm:prSet/>
      <dgm:spPr/>
      <dgm:t>
        <a:bodyPr/>
        <a:lstStyle/>
        <a:p>
          <a:endParaRPr lang="en-US"/>
        </a:p>
      </dgm:t>
    </dgm:pt>
    <dgm:pt modelId="{CA952AA7-7307-4089-8EE9-A5264282FC71}">
      <dgm:prSet phldrT="[Text]" custT="1"/>
      <dgm:spPr/>
      <dgm:t>
        <a:bodyPr/>
        <a:lstStyle/>
        <a:p>
          <a:r>
            <a:rPr lang="en-US" sz="1500" dirty="0" smtClean="0"/>
            <a:t>OnGUI Display</a:t>
          </a:r>
          <a:endParaRPr lang="en-US" sz="1500" dirty="0"/>
        </a:p>
      </dgm:t>
    </dgm:pt>
    <dgm:pt modelId="{792974D2-2162-4E9D-B858-EBBB85901B5F}" type="sibTrans" cxnId="{CEC3D37B-5696-490C-ADF3-9B104B89B4DA}">
      <dgm:prSet/>
      <dgm:spPr/>
      <dgm:t>
        <a:bodyPr/>
        <a:lstStyle/>
        <a:p>
          <a:endParaRPr lang="en-US"/>
        </a:p>
      </dgm:t>
    </dgm:pt>
    <dgm:pt modelId="{EA22BBF3-91E9-4ACD-BC87-918D13DD293C}" type="parTrans" cxnId="{CEC3D37B-5696-490C-ADF3-9B104B89B4DA}">
      <dgm:prSet/>
      <dgm:spPr/>
      <dgm:t>
        <a:bodyPr/>
        <a:lstStyle/>
        <a:p>
          <a:endParaRPr lang="en-US" dirty="0"/>
        </a:p>
      </dgm:t>
    </dgm:pt>
    <dgm:pt modelId="{2369ECD6-8862-4429-9CBD-6FD6DC18441D}">
      <dgm:prSet phldrT="[Text]" custT="1"/>
      <dgm:spPr/>
      <dgm:t>
        <a:bodyPr/>
        <a:lstStyle/>
        <a:p>
          <a:r>
            <a:rPr lang="en-US" sz="1500" dirty="0" smtClean="0"/>
            <a:t>Updates</a:t>
          </a:r>
          <a:endParaRPr lang="en-US" sz="1500" dirty="0"/>
        </a:p>
      </dgm:t>
    </dgm:pt>
    <dgm:pt modelId="{D28B685E-03B8-4BF5-B157-F7F3B2D7917C}" type="sibTrans" cxnId="{84428B15-5170-439E-AD3E-9D26792E2E90}">
      <dgm:prSet/>
      <dgm:spPr/>
      <dgm:t>
        <a:bodyPr/>
        <a:lstStyle/>
        <a:p>
          <a:endParaRPr lang="en-US"/>
        </a:p>
      </dgm:t>
    </dgm:pt>
    <dgm:pt modelId="{855BB4C0-60B7-4224-8E05-D60F6148D1B9}" type="parTrans" cxnId="{84428B15-5170-439E-AD3E-9D26792E2E90}">
      <dgm:prSet/>
      <dgm:spPr/>
      <dgm:t>
        <a:bodyPr/>
        <a:lstStyle/>
        <a:p>
          <a:endParaRPr lang="en-US" dirty="0"/>
        </a:p>
      </dgm:t>
    </dgm:pt>
    <dgm:pt modelId="{804A509B-B475-4E30-8AA2-C8B3A921F97E}">
      <dgm:prSet phldrT="[Text]" custT="1"/>
      <dgm:spPr/>
      <dgm:t>
        <a:bodyPr/>
        <a:lstStyle/>
        <a:p>
          <a:r>
            <a:rPr lang="en-US" sz="1500" dirty="0" smtClean="0"/>
            <a:t>Submit</a:t>
          </a:r>
          <a:endParaRPr lang="en-US" sz="1500" dirty="0"/>
        </a:p>
      </dgm:t>
    </dgm:pt>
    <dgm:pt modelId="{A85CAC9B-11B9-4B7A-A895-E5011439C4BB}" type="parTrans" cxnId="{4874CA69-CC13-453D-B3E3-B67E16837D32}">
      <dgm:prSet/>
      <dgm:spPr/>
      <dgm:t>
        <a:bodyPr/>
        <a:lstStyle/>
        <a:p>
          <a:endParaRPr lang="en-US" dirty="0"/>
        </a:p>
      </dgm:t>
    </dgm:pt>
    <dgm:pt modelId="{AC905257-9BAA-41D8-91FB-9EF0DAE00573}" type="sibTrans" cxnId="{4874CA69-CC13-453D-B3E3-B67E16837D32}">
      <dgm:prSet/>
      <dgm:spPr/>
      <dgm:t>
        <a:bodyPr/>
        <a:lstStyle/>
        <a:p>
          <a:endParaRPr lang="en-US"/>
        </a:p>
      </dgm:t>
    </dgm:pt>
    <dgm:pt modelId="{1784EC10-2FEA-4FFB-B5A0-5050ABE4EE3E}">
      <dgm:prSet phldrT="[Text]" custT="1"/>
      <dgm:spPr/>
      <dgm:t>
        <a:bodyPr/>
        <a:lstStyle/>
        <a:p>
          <a:r>
            <a:rPr lang="en-US" sz="1500" dirty="0" smtClean="0"/>
            <a:t>Simulation</a:t>
          </a:r>
          <a:endParaRPr lang="en-US" sz="1500" dirty="0"/>
        </a:p>
      </dgm:t>
    </dgm:pt>
    <dgm:pt modelId="{435A1C36-5549-41A4-BEE6-9D7DD7D54F82}" type="parTrans" cxnId="{4D777D3D-366B-4CE6-BB49-4E89F45D268E}">
      <dgm:prSet/>
      <dgm:spPr/>
      <dgm:t>
        <a:bodyPr/>
        <a:lstStyle/>
        <a:p>
          <a:endParaRPr lang="en-US" dirty="0"/>
        </a:p>
      </dgm:t>
    </dgm:pt>
    <dgm:pt modelId="{BB67D19B-A993-4ADB-B038-A25FBA0FB290}" type="sibTrans" cxnId="{4D777D3D-366B-4CE6-BB49-4E89F45D268E}">
      <dgm:prSet/>
      <dgm:spPr/>
      <dgm:t>
        <a:bodyPr/>
        <a:lstStyle/>
        <a:p>
          <a:endParaRPr lang="en-US"/>
        </a:p>
      </dgm:t>
    </dgm:pt>
    <dgm:pt modelId="{46BECCD3-35E2-9645-87F7-F0915ED2D36C}" type="pres">
      <dgm:prSet presAssocID="{3ED08CEA-C6E6-D44A-9CE4-3F0B30C61F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A1BC0-5E7D-F644-ACEA-CA597808313D}" type="pres">
      <dgm:prSet presAssocID="{8DB31F74-CB44-274A-A10A-8B422F064AD5}" presName="root1" presStyleCnt="0"/>
      <dgm:spPr/>
    </dgm:pt>
    <dgm:pt modelId="{FD151860-8C2B-8046-A4D6-269FD5E40212}" type="pres">
      <dgm:prSet presAssocID="{8DB31F74-CB44-274A-A10A-8B422F064AD5}" presName="LevelOneTextNode" presStyleLbl="node0" presStyleIdx="0" presStyleCnt="1" custScaleX="209744" custScaleY="201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98BD3-CF38-FE4D-A920-733E884C8BD8}" type="pres">
      <dgm:prSet presAssocID="{8DB31F74-CB44-274A-A10A-8B422F064AD5}" presName="level2hierChild" presStyleCnt="0"/>
      <dgm:spPr/>
    </dgm:pt>
    <dgm:pt modelId="{3F09B731-C503-0B4D-94C9-DEB6AA2B3018}" type="pres">
      <dgm:prSet presAssocID="{CDB8DF71-50BD-8B4A-BBA1-BCD36F915835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91000D7F-A5F8-254C-94BF-F0AA9D10C162}" type="pres">
      <dgm:prSet presAssocID="{CDB8DF71-50BD-8B4A-BBA1-BCD36F91583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A10B7DE6-10D5-4749-867D-7DA46E60DCD3}" type="pres">
      <dgm:prSet presAssocID="{1FDD3E79-A03E-6344-972A-C485D79D68CD}" presName="root2" presStyleCnt="0"/>
      <dgm:spPr/>
    </dgm:pt>
    <dgm:pt modelId="{AB0CABA2-5023-B041-9E16-1F7CDEFB96B4}" type="pres">
      <dgm:prSet presAssocID="{1FDD3E79-A03E-6344-972A-C485D79D68CD}" presName="LevelTwoTextNode" presStyleLbl="node2" presStyleIdx="0" presStyleCnt="7" custLinFactY="134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D9523-1E7F-A24F-8AA8-967BBD5F0D66}" type="pres">
      <dgm:prSet presAssocID="{1FDD3E79-A03E-6344-972A-C485D79D68CD}" presName="level3hierChild" presStyleCnt="0"/>
      <dgm:spPr/>
    </dgm:pt>
    <dgm:pt modelId="{7B539309-5D99-9148-81B9-F5C76FBD712E}" type="pres">
      <dgm:prSet presAssocID="{54D7AE74-4D8A-F541-8827-D999FDD36C50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E5A93D6E-5D87-D243-80C8-9E6EB5C539A0}" type="pres">
      <dgm:prSet presAssocID="{54D7AE74-4D8A-F541-8827-D999FDD36C50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AC318C-A023-2946-996A-293FB808DBBD}" type="pres">
      <dgm:prSet presAssocID="{82BFCF0B-56D5-BE4A-BF2D-D5E6E8D472E0}" presName="root2" presStyleCnt="0"/>
      <dgm:spPr/>
    </dgm:pt>
    <dgm:pt modelId="{20CAA9DB-5E12-4A47-AEEF-EF6ED4BFAF9D}" type="pres">
      <dgm:prSet presAssocID="{82BFCF0B-56D5-BE4A-BF2D-D5E6E8D472E0}" presName="LevelTwoTextNode" presStyleLbl="node2" presStyleIdx="1" presStyleCnt="7" custScaleY="153119" custLinFactY="41784" custLinFactNeighborX="86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E3559-C0F9-3E44-80E8-CABCDE542E04}" type="pres">
      <dgm:prSet presAssocID="{82BFCF0B-56D5-BE4A-BF2D-D5E6E8D472E0}" presName="level3hierChild" presStyleCnt="0"/>
      <dgm:spPr/>
    </dgm:pt>
    <dgm:pt modelId="{36BE954B-BEDA-418E-AA6F-774E6C07F748}" type="pres">
      <dgm:prSet presAssocID="{245982F5-A871-491C-8E6E-742ADFD223B3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F4C01A79-9CD2-4446-B0EE-F3DFEC4835D3}" type="pres">
      <dgm:prSet presAssocID="{245982F5-A871-491C-8E6E-742ADFD223B3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F694A0A8-B4DC-434D-AC9D-4358DCC96A42}" type="pres">
      <dgm:prSet presAssocID="{20A8B517-48ED-4EE9-B2CE-AB32DC596A95}" presName="root2" presStyleCnt="0"/>
      <dgm:spPr/>
    </dgm:pt>
    <dgm:pt modelId="{FE43F2F9-A5D6-4222-8EE1-A53E12DB7777}" type="pres">
      <dgm:prSet presAssocID="{20A8B517-48ED-4EE9-B2CE-AB32DC596A95}" presName="LevelTwoTextNode" presStyleLbl="node3" presStyleIdx="0" presStyleCnt="10" custLinFactY="7756" custLinFactNeighborX="-17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161DD4-DAEF-4DFE-A1BE-3FB0A68A57F3}" type="pres">
      <dgm:prSet presAssocID="{20A8B517-48ED-4EE9-B2CE-AB32DC596A95}" presName="level3hierChild" presStyleCnt="0"/>
      <dgm:spPr/>
    </dgm:pt>
    <dgm:pt modelId="{A7C7DB1D-CF33-4355-B2A7-91C989265132}" type="pres">
      <dgm:prSet presAssocID="{164A274A-60FD-4E3F-A39E-C0478F0FBA26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950D8ACA-5129-4417-95B9-AA431F72F7D8}" type="pres">
      <dgm:prSet presAssocID="{164A274A-60FD-4E3F-A39E-C0478F0FBA26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78ABD4BB-54D9-4517-99E5-92142400CAFF}" type="pres">
      <dgm:prSet presAssocID="{C1CA2D85-89A5-44DC-9FF8-9322BA75B508}" presName="root2" presStyleCnt="0"/>
      <dgm:spPr/>
    </dgm:pt>
    <dgm:pt modelId="{4927442F-F6FA-4F7C-AF8E-984171C55CD3}" type="pres">
      <dgm:prSet presAssocID="{C1CA2D85-89A5-44DC-9FF8-9322BA75B508}" presName="LevelTwoTextNode" presStyleLbl="node3" presStyleIdx="1" presStyleCnt="10" custLinFactY="2193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A09FB-7FBF-471F-AA37-60F61D829D62}" type="pres">
      <dgm:prSet presAssocID="{C1CA2D85-89A5-44DC-9FF8-9322BA75B508}" presName="level3hierChild" presStyleCnt="0"/>
      <dgm:spPr/>
    </dgm:pt>
    <dgm:pt modelId="{E6BB6FFB-1862-4F88-9F9B-988848711EEE}" type="pres">
      <dgm:prSet presAssocID="{A85CAC9B-11B9-4B7A-A895-E5011439C4BB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CB64D002-8B77-4999-B427-826DF75F61FC}" type="pres">
      <dgm:prSet presAssocID="{A85CAC9B-11B9-4B7A-A895-E5011439C4B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AC1DB40-38C0-42BD-AA86-C4C619D75621}" type="pres">
      <dgm:prSet presAssocID="{804A509B-B475-4E30-8AA2-C8B3A921F97E}" presName="root2" presStyleCnt="0"/>
      <dgm:spPr/>
    </dgm:pt>
    <dgm:pt modelId="{8BDDA579-CE56-4992-BE3A-E742ECF1A44C}" type="pres">
      <dgm:prSet presAssocID="{804A509B-B475-4E30-8AA2-C8B3A921F97E}" presName="LevelTwoTextNode" presStyleLbl="node2" presStyleIdx="2" presStyleCnt="7" custLinFactY="3894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B8B53-3088-44AE-808D-2F9E534C6512}" type="pres">
      <dgm:prSet presAssocID="{804A509B-B475-4E30-8AA2-C8B3A921F97E}" presName="level3hierChild" presStyleCnt="0"/>
      <dgm:spPr/>
    </dgm:pt>
    <dgm:pt modelId="{94AEDE3C-556D-41BF-B0A2-816D83F2B54D}" type="pres">
      <dgm:prSet presAssocID="{435A1C36-5549-41A4-BEE6-9D7DD7D54F82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0A614104-151F-441C-90AE-43C1E60BAE46}" type="pres">
      <dgm:prSet presAssocID="{435A1C36-5549-41A4-BEE6-9D7DD7D54F82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EE967761-79D2-4148-B818-91613B77EDE8}" type="pres">
      <dgm:prSet presAssocID="{1784EC10-2FEA-4FFB-B5A0-5050ABE4EE3E}" presName="root2" presStyleCnt="0"/>
      <dgm:spPr/>
    </dgm:pt>
    <dgm:pt modelId="{47B02B88-E5A5-4A4E-B7F9-5CCC2A0BC199}" type="pres">
      <dgm:prSet presAssocID="{1784EC10-2FEA-4FFB-B5A0-5050ABE4EE3E}" presName="LevelTwoTextNode" presStyleLbl="node3" presStyleIdx="2" presStyleCnt="10" custLinFactY="38949" custLinFactNeighborX="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FAC8B-B99B-4F70-B816-1BE50E5C4D77}" type="pres">
      <dgm:prSet presAssocID="{1784EC10-2FEA-4FFB-B5A0-5050ABE4EE3E}" presName="level3hierChild" presStyleCnt="0"/>
      <dgm:spPr/>
    </dgm:pt>
    <dgm:pt modelId="{288818BD-67B5-49C7-9476-3CC5DD7A3CBC}" type="pres">
      <dgm:prSet presAssocID="{EA22BBF3-91E9-4ACD-BC87-918D13DD293C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5DFE0A67-8492-4DBE-854B-A9B8CE53C14B}" type="pres">
      <dgm:prSet presAssocID="{EA22BBF3-91E9-4ACD-BC87-918D13DD293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BCE14D6A-46F8-44E9-B0D9-85CE3DF607CE}" type="pres">
      <dgm:prSet presAssocID="{CA952AA7-7307-4089-8EE9-A5264282FC71}" presName="root2" presStyleCnt="0"/>
      <dgm:spPr/>
    </dgm:pt>
    <dgm:pt modelId="{C7FE782B-8222-44F9-8651-5A84422A4654}" type="pres">
      <dgm:prSet presAssocID="{CA952AA7-7307-4089-8EE9-A5264282FC71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B6EBB-775A-4BE7-8104-37D89AB2341D}" type="pres">
      <dgm:prSet presAssocID="{CA952AA7-7307-4089-8EE9-A5264282FC71}" presName="level3hierChild" presStyleCnt="0"/>
      <dgm:spPr/>
    </dgm:pt>
    <dgm:pt modelId="{54BD804D-8368-4FD1-A89E-9D4C975C227C}" type="pres">
      <dgm:prSet presAssocID="{A956C6BE-85DF-4C92-BDEB-F3A3AC0C929D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0BBF58E9-EAEE-4B88-8FE7-1445B7F1F842}" type="pres">
      <dgm:prSet presAssocID="{A956C6BE-85DF-4C92-BDEB-F3A3AC0C929D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074C5477-7216-421D-BD73-B1AE83F3E6B4}" type="pres">
      <dgm:prSet presAssocID="{2879BE05-DD59-4C29-B7B8-1B68066B5F0E}" presName="root2" presStyleCnt="0"/>
      <dgm:spPr/>
    </dgm:pt>
    <dgm:pt modelId="{03C7C1E8-922D-4A50-80D8-93176A50D835}" type="pres">
      <dgm:prSet presAssocID="{2879BE05-DD59-4C29-B7B8-1B68066B5F0E}" presName="LevelTwoTextNode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E502E-C266-44FF-84EB-D442C0522131}" type="pres">
      <dgm:prSet presAssocID="{2879BE05-DD59-4C29-B7B8-1B68066B5F0E}" presName="level3hierChild" presStyleCnt="0"/>
      <dgm:spPr/>
    </dgm:pt>
    <dgm:pt modelId="{E4257289-302F-40EC-BC66-4C25A54BC55F}" type="pres">
      <dgm:prSet presAssocID="{A67D3FA6-F58B-445E-AEA9-9F5EAD16E044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4542A0DC-6511-4791-A883-4E35CBA559D5}" type="pres">
      <dgm:prSet presAssocID="{A67D3FA6-F58B-445E-AEA9-9F5EAD16E044}" presName="connTx" presStyleLbl="parChTrans1D4" presStyleIdx="0" presStyleCnt="6"/>
      <dgm:spPr/>
      <dgm:t>
        <a:bodyPr/>
        <a:lstStyle/>
        <a:p>
          <a:endParaRPr lang="en-US"/>
        </a:p>
      </dgm:t>
    </dgm:pt>
    <dgm:pt modelId="{6400BD44-C7D8-46A8-B0B6-80466E89C6B2}" type="pres">
      <dgm:prSet presAssocID="{D628D564-AC65-4BB7-8745-1055CEE0C78E}" presName="root2" presStyleCnt="0"/>
      <dgm:spPr/>
    </dgm:pt>
    <dgm:pt modelId="{2A175C1C-2738-49D3-9512-F2CBCEAD077D}" type="pres">
      <dgm:prSet presAssocID="{D628D564-AC65-4BB7-8745-1055CEE0C78E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CA05F-BA53-4CF6-B2F7-39F64E4B6168}" type="pres">
      <dgm:prSet presAssocID="{D628D564-AC65-4BB7-8745-1055CEE0C78E}" presName="level3hierChild" presStyleCnt="0"/>
      <dgm:spPr/>
    </dgm:pt>
    <dgm:pt modelId="{FCA80D4E-2E8D-4AB3-882D-98976DC19B8A}" type="pres">
      <dgm:prSet presAssocID="{43FF5358-5A5B-4889-9037-B4B8FC605F3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0AD7C6BE-6C2A-4236-9678-44F806C9A673}" type="pres">
      <dgm:prSet presAssocID="{43FF5358-5A5B-4889-9037-B4B8FC605F3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EA06EABC-5B35-47F1-9FE7-D3F746826F41}" type="pres">
      <dgm:prSet presAssocID="{CC8E04DE-FD5C-462D-BB4C-EBC85E3C1423}" presName="root2" presStyleCnt="0"/>
      <dgm:spPr/>
    </dgm:pt>
    <dgm:pt modelId="{35D94776-444D-4CD0-AAFF-5A3020D86CCC}" type="pres">
      <dgm:prSet presAssocID="{CC8E04DE-FD5C-462D-BB4C-EBC85E3C1423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41BBF-896C-42DB-9AEC-D69FD88BCB9E}" type="pres">
      <dgm:prSet presAssocID="{CC8E04DE-FD5C-462D-BB4C-EBC85E3C1423}" presName="level3hierChild" presStyleCnt="0"/>
      <dgm:spPr/>
    </dgm:pt>
    <dgm:pt modelId="{7C5A7A4F-9D2A-48F8-903C-5E8B9B93A4AF}" type="pres">
      <dgm:prSet presAssocID="{EE7937A0-2644-4420-A72D-68BAC42CC4DB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982A5B0B-A1D6-4579-93C2-15A1504FEE82}" type="pres">
      <dgm:prSet presAssocID="{EE7937A0-2644-4420-A72D-68BAC42CC4DB}" presName="connTx" presStyleLbl="parChTrans1D4" presStyleIdx="2" presStyleCnt="6"/>
      <dgm:spPr/>
      <dgm:t>
        <a:bodyPr/>
        <a:lstStyle/>
        <a:p>
          <a:endParaRPr lang="en-US"/>
        </a:p>
      </dgm:t>
    </dgm:pt>
    <dgm:pt modelId="{BF8D3A3D-CC56-41D2-A2E5-E995DCD4FE51}" type="pres">
      <dgm:prSet presAssocID="{C8E287F2-FF48-4C15-979D-24A1A10D0633}" presName="root2" presStyleCnt="0"/>
      <dgm:spPr/>
    </dgm:pt>
    <dgm:pt modelId="{615AB5EB-4190-461E-AF50-EAE3038C5EFD}" type="pres">
      <dgm:prSet presAssocID="{C8E287F2-FF48-4C15-979D-24A1A10D0633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2FEEC-D10E-4741-ACDA-D6518CA7EED3}" type="pres">
      <dgm:prSet presAssocID="{C8E287F2-FF48-4C15-979D-24A1A10D0633}" presName="level3hierChild" presStyleCnt="0"/>
      <dgm:spPr/>
    </dgm:pt>
    <dgm:pt modelId="{7C36E0D6-BB19-493E-991B-30AA2C4EBE65}" type="pres">
      <dgm:prSet presAssocID="{B8A0D3F7-E1CC-4402-85E0-E9AB0F0CEFC5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8C4F2555-B476-4625-BEBA-0800EEFE01E4}" type="pres">
      <dgm:prSet presAssocID="{B8A0D3F7-E1CC-4402-85E0-E9AB0F0CEFC5}" presName="connTx" presStyleLbl="parChTrans1D4" presStyleIdx="3" presStyleCnt="6"/>
      <dgm:spPr/>
      <dgm:t>
        <a:bodyPr/>
        <a:lstStyle/>
        <a:p>
          <a:endParaRPr lang="en-US"/>
        </a:p>
      </dgm:t>
    </dgm:pt>
    <dgm:pt modelId="{6FC87704-22BF-454D-AB1A-F076A3E029D3}" type="pres">
      <dgm:prSet presAssocID="{40FF02F3-5365-43C7-91F8-72F7B40BE27C}" presName="root2" presStyleCnt="0"/>
      <dgm:spPr/>
    </dgm:pt>
    <dgm:pt modelId="{70D3282C-81FE-46E2-A6B9-379F3F080118}" type="pres">
      <dgm:prSet presAssocID="{40FF02F3-5365-43C7-91F8-72F7B40BE27C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DC9A0-5160-4CF2-9534-24296D8DDFD5}" type="pres">
      <dgm:prSet presAssocID="{40FF02F3-5365-43C7-91F8-72F7B40BE27C}" presName="level3hierChild" presStyleCnt="0"/>
      <dgm:spPr/>
    </dgm:pt>
    <dgm:pt modelId="{C46B2CD0-DBFD-4CBC-BAE9-39413C973403}" type="pres">
      <dgm:prSet presAssocID="{855BB4C0-60B7-4224-8E05-D60F6148D1B9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4D934C72-3121-45AA-B350-CDF772F8EC1A}" type="pres">
      <dgm:prSet presAssocID="{855BB4C0-60B7-4224-8E05-D60F6148D1B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40CA0BE-484E-457E-A8C0-24B2D359D97B}" type="pres">
      <dgm:prSet presAssocID="{2369ECD6-8862-4429-9CBD-6FD6DC18441D}" presName="root2" presStyleCnt="0"/>
      <dgm:spPr/>
    </dgm:pt>
    <dgm:pt modelId="{24F3C0BC-BB8E-4981-A732-4247BDB2FF6A}" type="pres">
      <dgm:prSet presAssocID="{2369ECD6-8862-4429-9CBD-6FD6DC18441D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12E60-04FF-4417-BCD7-3467A2920F28}" type="pres">
      <dgm:prSet presAssocID="{2369ECD6-8862-4429-9CBD-6FD6DC18441D}" presName="level3hierChild" presStyleCnt="0"/>
      <dgm:spPr/>
    </dgm:pt>
    <dgm:pt modelId="{4BF0215D-B332-4FCE-832B-6C0F080D7FB8}" type="pres">
      <dgm:prSet presAssocID="{34AEDCAE-9A24-4B21-B205-D5B10A6B211C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72A357E6-EB3B-4886-8A3F-FC4062C6C8C5}" type="pres">
      <dgm:prSet presAssocID="{34AEDCAE-9A24-4B21-B205-D5B10A6B211C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02B8DF2B-42E5-4ACA-89C9-38011D3CA30F}" type="pres">
      <dgm:prSet presAssocID="{C1D045D1-C3CC-4EC7-AD56-1FD8DA9E6191}" presName="root2" presStyleCnt="0"/>
      <dgm:spPr/>
    </dgm:pt>
    <dgm:pt modelId="{731BE3CB-A6F5-413C-8925-3A5122C1E1E8}" type="pres">
      <dgm:prSet presAssocID="{C1D045D1-C3CC-4EC7-AD56-1FD8DA9E6191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E13FA-63A3-485D-AABC-5277884C572B}" type="pres">
      <dgm:prSet presAssocID="{C1D045D1-C3CC-4EC7-AD56-1FD8DA9E6191}" presName="level3hierChild" presStyleCnt="0"/>
      <dgm:spPr/>
    </dgm:pt>
    <dgm:pt modelId="{D0BE8637-3895-4489-AEDE-B9F231C42FC1}" type="pres">
      <dgm:prSet presAssocID="{E5802FB7-91BA-461C-AAF8-936C64AA91F2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65525763-D12D-44C4-AD7F-9F74C8551D03}" type="pres">
      <dgm:prSet presAssocID="{E5802FB7-91BA-461C-AAF8-936C64AA91F2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297E6D25-2686-44CE-A123-68E0F985CBC8}" type="pres">
      <dgm:prSet presAssocID="{F1C84CD6-11E9-47DE-8272-89E70E8F435C}" presName="root2" presStyleCnt="0"/>
      <dgm:spPr/>
    </dgm:pt>
    <dgm:pt modelId="{88B34556-959F-44E9-91B1-4C1553936A9B}" type="pres">
      <dgm:prSet presAssocID="{F1C84CD6-11E9-47DE-8272-89E70E8F435C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1AF62A-862A-41BF-B3C8-CAB5DAB95762}" type="pres">
      <dgm:prSet presAssocID="{F1C84CD6-11E9-47DE-8272-89E70E8F435C}" presName="level3hierChild" presStyleCnt="0"/>
      <dgm:spPr/>
    </dgm:pt>
    <dgm:pt modelId="{578B36ED-7DBE-4E3E-A8FB-C484366420C2}" type="pres">
      <dgm:prSet presAssocID="{EC661FF8-7049-4201-9B36-FC2E58176C37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3D7AABE9-47A8-4B80-88D4-AC3A3259BC01}" type="pres">
      <dgm:prSet presAssocID="{EC661FF8-7049-4201-9B36-FC2E58176C37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37BB6917-B4B2-476F-8468-A735EA2681BE}" type="pres">
      <dgm:prSet presAssocID="{CD5E1E78-7B22-4F34-A0E0-447D2FF28640}" presName="root2" presStyleCnt="0"/>
      <dgm:spPr/>
    </dgm:pt>
    <dgm:pt modelId="{188338C6-FD65-44AA-A835-4AE07AAE3FB5}" type="pres">
      <dgm:prSet presAssocID="{CD5E1E78-7B22-4F34-A0E0-447D2FF28640}" presName="LevelTwoTextNode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E5868-0A9B-42F9-9EC0-D39FC79DF0AA}" type="pres">
      <dgm:prSet presAssocID="{CD5E1E78-7B22-4F34-A0E0-447D2FF28640}" presName="level3hierChild" presStyleCnt="0"/>
      <dgm:spPr/>
    </dgm:pt>
    <dgm:pt modelId="{822BAE49-2DF7-455F-8743-930DB1E1A7CA}" type="pres">
      <dgm:prSet presAssocID="{2398FA61-7E8D-46E2-9785-9CA9C2382B3B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04DE60AF-CC9C-4BBD-B75D-7E2EE5A46BB9}" type="pres">
      <dgm:prSet presAssocID="{2398FA61-7E8D-46E2-9785-9CA9C2382B3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9FA9922-2C2F-43A8-B151-B097C06670B0}" type="pres">
      <dgm:prSet presAssocID="{8B04B15A-92DE-46A6-AE2B-39BB67ECB44B}" presName="root2" presStyleCnt="0"/>
      <dgm:spPr/>
    </dgm:pt>
    <dgm:pt modelId="{15EC3E0E-14BC-4266-818D-87C1756BA66D}" type="pres">
      <dgm:prSet presAssocID="{8B04B15A-92DE-46A6-AE2B-39BB67ECB44B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7C509-E3C8-4C60-B63F-F21A70D15CCB}" type="pres">
      <dgm:prSet presAssocID="{8B04B15A-92DE-46A6-AE2B-39BB67ECB44B}" presName="level3hierChild" presStyleCnt="0"/>
      <dgm:spPr/>
    </dgm:pt>
    <dgm:pt modelId="{1D1BE3EE-BC50-C044-91FE-551BE9F9E86C}" type="pres">
      <dgm:prSet presAssocID="{5E87F27C-A4B5-E64B-BC6D-949229A4AC22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9E1334DA-33A7-B24F-8DE9-F1FADB25E852}" type="pres">
      <dgm:prSet presAssocID="{5E87F27C-A4B5-E64B-BC6D-949229A4AC22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0BD459B1-9A8A-894F-A053-A7F1643B05CF}" type="pres">
      <dgm:prSet presAssocID="{51A72A6C-60E8-4749-94F8-C4A26CB36717}" presName="root2" presStyleCnt="0"/>
      <dgm:spPr/>
    </dgm:pt>
    <dgm:pt modelId="{A6D61E5E-D544-7746-BBBB-28CC423DA8AC}" type="pres">
      <dgm:prSet presAssocID="{51A72A6C-60E8-4749-94F8-C4A26CB36717}" presName="LevelTwoTextNode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ADE24-FC85-5746-A284-A7A8F95E5FC8}" type="pres">
      <dgm:prSet presAssocID="{51A72A6C-60E8-4749-94F8-C4A26CB36717}" presName="level3hierChild" presStyleCnt="0"/>
      <dgm:spPr/>
    </dgm:pt>
    <dgm:pt modelId="{B096B19B-4995-4849-8367-9BF653D4A173}" type="pres">
      <dgm:prSet presAssocID="{8B7F0DC9-979A-4A81-BB46-50A9259775E7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D1451CDE-53F8-4B8A-88F8-C5D0B3279851}" type="pres">
      <dgm:prSet presAssocID="{8B7F0DC9-979A-4A81-BB46-50A9259775E7}" presName="connTx" presStyleLbl="parChTrans1D4" presStyleIdx="4" presStyleCnt="6"/>
      <dgm:spPr/>
      <dgm:t>
        <a:bodyPr/>
        <a:lstStyle/>
        <a:p>
          <a:endParaRPr lang="en-US"/>
        </a:p>
      </dgm:t>
    </dgm:pt>
    <dgm:pt modelId="{986488A1-3BA3-4EFD-B24E-7FE410131334}" type="pres">
      <dgm:prSet presAssocID="{8D635C38-C371-4383-8266-15A350AAA7B1}" presName="root2" presStyleCnt="0"/>
      <dgm:spPr/>
    </dgm:pt>
    <dgm:pt modelId="{23262F11-14E1-468F-9573-7AD40751D2A2}" type="pres">
      <dgm:prSet presAssocID="{8D635C38-C371-4383-8266-15A350AAA7B1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72827-02EE-4D8D-9DEE-53143C279032}" type="pres">
      <dgm:prSet presAssocID="{8D635C38-C371-4383-8266-15A350AAA7B1}" presName="level3hierChild" presStyleCnt="0"/>
      <dgm:spPr/>
    </dgm:pt>
    <dgm:pt modelId="{B2F5931D-4D75-4BEA-BF2D-5C3DCB52D901}" type="pres">
      <dgm:prSet presAssocID="{F863058A-88CE-498A-B0D6-AC6432E984F1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7E45F657-98E5-4D26-89F8-5E8953949BBF}" type="pres">
      <dgm:prSet presAssocID="{F863058A-88CE-498A-B0D6-AC6432E984F1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046CC0FC-1B7E-48B4-9687-9116F7CCD807}" type="pres">
      <dgm:prSet presAssocID="{D7996D11-C9AF-453D-A85F-D29E5A126CAB}" presName="root2" presStyleCnt="0"/>
      <dgm:spPr/>
    </dgm:pt>
    <dgm:pt modelId="{52B2514F-802E-4C9C-8528-B2CC3A83BEAB}" type="pres">
      <dgm:prSet presAssocID="{D7996D11-C9AF-453D-A85F-D29E5A126CAB}" presName="LevelTwoTextNode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A57F5-BEFA-49ED-B75C-8B556F923D03}" type="pres">
      <dgm:prSet presAssocID="{D7996D11-C9AF-453D-A85F-D29E5A126CAB}" presName="level3hierChild" presStyleCnt="0"/>
      <dgm:spPr/>
    </dgm:pt>
    <dgm:pt modelId="{3F5ADB1F-EA21-8946-82CF-221839B08AE0}" type="pres">
      <dgm:prSet presAssocID="{4AE49C7B-BD67-AF4E-B039-F88BDBDD2F43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0F11E677-6FB4-904C-B510-59F483CCDBF2}" type="pres">
      <dgm:prSet presAssocID="{4AE49C7B-BD67-AF4E-B039-F88BDBDD2F4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E9BEC9B-D488-1846-88CF-3E3A5901C952}" type="pres">
      <dgm:prSet presAssocID="{3A5ED135-A522-D743-A82D-F47C45D66537}" presName="root2" presStyleCnt="0"/>
      <dgm:spPr/>
    </dgm:pt>
    <dgm:pt modelId="{69DD23F0-D6BC-BA4C-A13D-9D3275CC8BEA}" type="pres">
      <dgm:prSet presAssocID="{3A5ED135-A522-D743-A82D-F47C45D66537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CFD69-9EB8-E24F-83E0-AEE00BF66893}" type="pres">
      <dgm:prSet presAssocID="{3A5ED135-A522-D743-A82D-F47C45D66537}" presName="level3hierChild" presStyleCnt="0"/>
      <dgm:spPr/>
    </dgm:pt>
    <dgm:pt modelId="{3A374DF4-8F3F-4C63-8078-000E454C8423}" type="pres">
      <dgm:prSet presAssocID="{5684CF4C-7E79-4B6D-9766-F3A55356AD27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CAE12981-83D0-4E8D-9EAE-CE29753EBCB6}" type="pres">
      <dgm:prSet presAssocID="{5684CF4C-7E79-4B6D-9766-F3A55356AD27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76813A54-3DBC-4BEB-9B5A-36F91501CF22}" type="pres">
      <dgm:prSet presAssocID="{A46BBFB2-BBCF-4D36-B860-5406917612CF}" presName="root2" presStyleCnt="0"/>
      <dgm:spPr/>
    </dgm:pt>
    <dgm:pt modelId="{365AB876-3C59-4870-B725-6A8B18E2412C}" type="pres">
      <dgm:prSet presAssocID="{A46BBFB2-BBCF-4D36-B860-5406917612CF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EC86F-4237-4510-A688-7E11925893EA}" type="pres">
      <dgm:prSet presAssocID="{A46BBFB2-BBCF-4D36-B860-5406917612CF}" presName="level3hierChild" presStyleCnt="0"/>
      <dgm:spPr/>
    </dgm:pt>
    <dgm:pt modelId="{F7D616A7-3FA1-40ED-AACE-D25E9347FF9E}" type="pres">
      <dgm:prSet presAssocID="{E1FBB3EE-7052-4F29-B019-37FE8181E249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F32691D2-AFB9-422B-83B8-0894AF7F1900}" type="pres">
      <dgm:prSet presAssocID="{E1FBB3EE-7052-4F29-B019-37FE8181E249}" presName="connTx" presStyleLbl="parChTrans1D4" presStyleIdx="5" presStyleCnt="6"/>
      <dgm:spPr/>
      <dgm:t>
        <a:bodyPr/>
        <a:lstStyle/>
        <a:p>
          <a:endParaRPr lang="en-US"/>
        </a:p>
      </dgm:t>
    </dgm:pt>
    <dgm:pt modelId="{A934625A-9CF9-419A-9F5A-B608D242E947}" type="pres">
      <dgm:prSet presAssocID="{3C5F6EAD-7205-40E6-AB01-1CAE66B806D9}" presName="root2" presStyleCnt="0"/>
      <dgm:spPr/>
    </dgm:pt>
    <dgm:pt modelId="{F5D393B2-E834-494D-848D-F088A2A33AA9}" type="pres">
      <dgm:prSet presAssocID="{3C5F6EAD-7205-40E6-AB01-1CAE66B806D9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79F47-EFED-441D-9C95-544E9F348060}" type="pres">
      <dgm:prSet presAssocID="{3C5F6EAD-7205-40E6-AB01-1CAE66B806D9}" presName="level3hierChild" presStyleCnt="0"/>
      <dgm:spPr/>
    </dgm:pt>
  </dgm:ptLst>
  <dgm:cxnLst>
    <dgm:cxn modelId="{09E74ED0-A9DB-413C-B286-C2EF55EC7135}" type="presOf" srcId="{164A274A-60FD-4E3F-A39E-C0478F0FBA26}" destId="{950D8ACA-5129-4417-95B9-AA431F72F7D8}" srcOrd="1" destOrd="0" presId="urn:microsoft.com/office/officeart/2008/layout/HorizontalMultiLevelHierarchy"/>
    <dgm:cxn modelId="{DCB81D5B-596A-4EDA-ACD6-1C8A28E11884}" type="presOf" srcId="{54D7AE74-4D8A-F541-8827-D999FDD36C50}" destId="{E5A93D6E-5D87-D243-80C8-9E6EB5C539A0}" srcOrd="1" destOrd="0" presId="urn:microsoft.com/office/officeart/2008/layout/HorizontalMultiLevelHierarchy"/>
    <dgm:cxn modelId="{EB664E97-4C39-4D7F-94FC-0B03D3C6A149}" type="presOf" srcId="{4AE49C7B-BD67-AF4E-B039-F88BDBDD2F43}" destId="{3F5ADB1F-EA21-8946-82CF-221839B08AE0}" srcOrd="0" destOrd="0" presId="urn:microsoft.com/office/officeart/2008/layout/HorizontalMultiLevelHierarchy"/>
    <dgm:cxn modelId="{54CC3C12-C7CC-409D-BD04-D3FA61C448AE}" srcId="{A46BBFB2-BBCF-4D36-B860-5406917612CF}" destId="{3C5F6EAD-7205-40E6-AB01-1CAE66B806D9}" srcOrd="0" destOrd="0" parTransId="{E1FBB3EE-7052-4F29-B019-37FE8181E249}" sibTransId="{9BB78B53-CE39-4068-B328-DD5B1EF5C568}"/>
    <dgm:cxn modelId="{49D83B51-D57D-47BA-AD93-CCE8B673C43B}" type="presOf" srcId="{245982F5-A871-491C-8E6E-742ADFD223B3}" destId="{36BE954B-BEDA-418E-AA6F-774E6C07F748}" srcOrd="0" destOrd="0" presId="urn:microsoft.com/office/officeart/2008/layout/HorizontalMultiLevelHierarchy"/>
    <dgm:cxn modelId="{2997B6B3-A5D7-4F3B-9932-EC22A697247C}" type="presOf" srcId="{E1FBB3EE-7052-4F29-B019-37FE8181E249}" destId="{F32691D2-AFB9-422B-83B8-0894AF7F1900}" srcOrd="1" destOrd="0" presId="urn:microsoft.com/office/officeart/2008/layout/HorizontalMultiLevelHierarchy"/>
    <dgm:cxn modelId="{8A935E7D-099F-4907-AC2A-EF49F4942DC9}" type="presOf" srcId="{A46BBFB2-BBCF-4D36-B860-5406917612CF}" destId="{365AB876-3C59-4870-B725-6A8B18E2412C}" srcOrd="0" destOrd="0" presId="urn:microsoft.com/office/officeart/2008/layout/HorizontalMultiLevelHierarchy"/>
    <dgm:cxn modelId="{C99E2DBD-06D4-4879-B684-7B06A2AC3EC5}" type="presOf" srcId="{8D635C38-C371-4383-8266-15A350AAA7B1}" destId="{23262F11-14E1-468F-9573-7AD40751D2A2}" srcOrd="0" destOrd="0" presId="urn:microsoft.com/office/officeart/2008/layout/HorizontalMultiLevelHierarchy"/>
    <dgm:cxn modelId="{E111A8E9-5AAB-6745-8A1B-CFBF16B6F61A}" srcId="{8DB31F74-CB44-274A-A10A-8B422F064AD5}" destId="{3A5ED135-A522-D743-A82D-F47C45D66537}" srcOrd="6" destOrd="0" parTransId="{4AE49C7B-BD67-AF4E-B039-F88BDBDD2F43}" sibTransId="{9253FEFD-3291-8042-961C-9D589BA0EBC8}"/>
    <dgm:cxn modelId="{4D005E95-C7A5-4F85-A5EE-C7FF850FA9A2}" type="presOf" srcId="{A956C6BE-85DF-4C92-BDEB-F3A3AC0C929D}" destId="{0BBF58E9-EAEE-4B88-8FE7-1445B7F1F842}" srcOrd="1" destOrd="0" presId="urn:microsoft.com/office/officeart/2008/layout/HorizontalMultiLevelHierarchy"/>
    <dgm:cxn modelId="{C9C94DC3-2C6A-4AF7-A44C-E2E4685F5155}" type="presOf" srcId="{51A72A6C-60E8-4749-94F8-C4A26CB36717}" destId="{A6D61E5E-D544-7746-BBBB-28CC423DA8AC}" srcOrd="0" destOrd="0" presId="urn:microsoft.com/office/officeart/2008/layout/HorizontalMultiLevelHierarchy"/>
    <dgm:cxn modelId="{4C61F702-425D-494C-8FFD-C4C3E26203C5}" type="presOf" srcId="{F863058A-88CE-498A-B0D6-AC6432E984F1}" destId="{B2F5931D-4D75-4BEA-BF2D-5C3DCB52D901}" srcOrd="0" destOrd="0" presId="urn:microsoft.com/office/officeart/2008/layout/HorizontalMultiLevelHierarchy"/>
    <dgm:cxn modelId="{F16CD4A5-AA3E-4EAE-AB29-B849842C82AF}" type="presOf" srcId="{C8E287F2-FF48-4C15-979D-24A1A10D0633}" destId="{615AB5EB-4190-461E-AF50-EAE3038C5EFD}" srcOrd="0" destOrd="0" presId="urn:microsoft.com/office/officeart/2008/layout/HorizontalMultiLevelHierarchy"/>
    <dgm:cxn modelId="{59BC808A-C757-4B8B-A728-4AF8587CBA2E}" srcId="{8B04B15A-92DE-46A6-AE2B-39BB67ECB44B}" destId="{D7996D11-C9AF-453D-A85F-D29E5A126CAB}" srcOrd="1" destOrd="0" parTransId="{F863058A-88CE-498A-B0D6-AC6432E984F1}" sibTransId="{8DF30A9B-F877-41EA-B823-B93230667FE6}"/>
    <dgm:cxn modelId="{86D350B9-D2BF-44DF-917A-4F3856F0311F}" type="presOf" srcId="{EE7937A0-2644-4420-A72D-68BAC42CC4DB}" destId="{7C5A7A4F-9D2A-48F8-903C-5E8B9B93A4AF}" srcOrd="0" destOrd="0" presId="urn:microsoft.com/office/officeart/2008/layout/HorizontalMultiLevelHierarchy"/>
    <dgm:cxn modelId="{19B6D997-633E-4801-B5DB-01C93962111B}" type="presOf" srcId="{54D7AE74-4D8A-F541-8827-D999FDD36C50}" destId="{7B539309-5D99-9148-81B9-F5C76FBD712E}" srcOrd="0" destOrd="0" presId="urn:microsoft.com/office/officeart/2008/layout/HorizontalMultiLevelHierarchy"/>
    <dgm:cxn modelId="{2B0041F5-C664-436F-94E1-B5F390AD7A7E}" type="presOf" srcId="{CD5E1E78-7B22-4F34-A0E0-447D2FF28640}" destId="{188338C6-FD65-44AA-A835-4AE07AAE3FB5}" srcOrd="0" destOrd="0" presId="urn:microsoft.com/office/officeart/2008/layout/HorizontalMultiLevelHierarchy"/>
    <dgm:cxn modelId="{C4388053-043D-4C6D-A2EC-4A9BE544D94C}" type="presOf" srcId="{34AEDCAE-9A24-4B21-B205-D5B10A6B211C}" destId="{4BF0215D-B332-4FCE-832B-6C0F080D7FB8}" srcOrd="0" destOrd="0" presId="urn:microsoft.com/office/officeart/2008/layout/HorizontalMultiLevelHierarchy"/>
    <dgm:cxn modelId="{BD7CD6FF-5E3F-483D-A22C-69A6719D54A6}" srcId="{82BFCF0B-56D5-BE4A-BF2D-D5E6E8D472E0}" destId="{20A8B517-48ED-4EE9-B2CE-AB32DC596A95}" srcOrd="0" destOrd="0" parTransId="{245982F5-A871-491C-8E6E-742ADFD223B3}" sibTransId="{ADFBD796-BCE7-417E-BFDF-F5DAAEE77052}"/>
    <dgm:cxn modelId="{EC0F10AA-FB0D-4375-BCE6-0A71D9CC5849}" type="presOf" srcId="{1FDD3E79-A03E-6344-972A-C485D79D68CD}" destId="{AB0CABA2-5023-B041-9E16-1F7CDEFB96B4}" srcOrd="0" destOrd="0" presId="urn:microsoft.com/office/officeart/2008/layout/HorizontalMultiLevelHierarchy"/>
    <dgm:cxn modelId="{8AFE37A3-C27D-4262-9511-5F608E0BB057}" srcId="{CA952AA7-7307-4089-8EE9-A5264282FC71}" destId="{2879BE05-DD59-4C29-B7B8-1B68066B5F0E}" srcOrd="0" destOrd="0" parTransId="{A956C6BE-85DF-4C92-BDEB-F3A3AC0C929D}" sibTransId="{8D7B0D91-AD0F-411A-BE6D-B479B9232C2A}"/>
    <dgm:cxn modelId="{D4E52607-2F20-45A8-B589-FC61C8C8F9A8}" type="presOf" srcId="{4AE49C7B-BD67-AF4E-B039-F88BDBDD2F43}" destId="{0F11E677-6FB4-904C-B510-59F483CCDBF2}" srcOrd="1" destOrd="0" presId="urn:microsoft.com/office/officeart/2008/layout/HorizontalMultiLevelHierarchy"/>
    <dgm:cxn modelId="{BAF25F18-3DA1-4939-8F3F-136B28F42F4B}" type="presOf" srcId="{164A274A-60FD-4E3F-A39E-C0478F0FBA26}" destId="{A7C7DB1D-CF33-4355-B2A7-91C989265132}" srcOrd="0" destOrd="0" presId="urn:microsoft.com/office/officeart/2008/layout/HorizontalMultiLevelHierarchy"/>
    <dgm:cxn modelId="{4874CA69-CC13-453D-B3E3-B67E16837D32}" srcId="{8DB31F74-CB44-274A-A10A-8B422F064AD5}" destId="{804A509B-B475-4E30-8AA2-C8B3A921F97E}" srcOrd="2" destOrd="0" parTransId="{A85CAC9B-11B9-4B7A-A895-E5011439C4BB}" sibTransId="{AC905257-9BAA-41D8-91FB-9EF0DAE00573}"/>
    <dgm:cxn modelId="{36709139-93B5-4CD2-9D1A-994172BAE1AF}" type="presOf" srcId="{5E87F27C-A4B5-E64B-BC6D-949229A4AC22}" destId="{1D1BE3EE-BC50-C044-91FE-551BE9F9E86C}" srcOrd="0" destOrd="0" presId="urn:microsoft.com/office/officeart/2008/layout/HorizontalMultiLevelHierarchy"/>
    <dgm:cxn modelId="{2B580DC5-696F-489D-8966-105C30CF20C5}" srcId="{2369ECD6-8862-4429-9CBD-6FD6DC18441D}" destId="{F1C84CD6-11E9-47DE-8272-89E70E8F435C}" srcOrd="1" destOrd="0" parTransId="{E5802FB7-91BA-461C-AAF8-936C64AA91F2}" sibTransId="{E56B51BD-9B26-45EA-8F1C-CFD9A0C74C43}"/>
    <dgm:cxn modelId="{3D966A7B-9581-488C-8EAB-5C995BC89307}" type="presOf" srcId="{D628D564-AC65-4BB7-8745-1055CEE0C78E}" destId="{2A175C1C-2738-49D3-9512-F2CBCEAD077D}" srcOrd="0" destOrd="0" presId="urn:microsoft.com/office/officeart/2008/layout/HorizontalMultiLevelHierarchy"/>
    <dgm:cxn modelId="{CBE92686-82C4-4019-AAED-11479C196F3B}" type="presOf" srcId="{8B04B15A-92DE-46A6-AE2B-39BB67ECB44B}" destId="{15EC3E0E-14BC-4266-818D-87C1756BA66D}" srcOrd="0" destOrd="0" presId="urn:microsoft.com/office/officeart/2008/layout/HorizontalMultiLevelHierarchy"/>
    <dgm:cxn modelId="{B637C77D-C8E9-420A-9586-8CE3398E3EE6}" type="presOf" srcId="{EC661FF8-7049-4201-9B36-FC2E58176C37}" destId="{3D7AABE9-47A8-4B80-88D4-AC3A3259BC01}" srcOrd="1" destOrd="0" presId="urn:microsoft.com/office/officeart/2008/layout/HorizontalMultiLevelHierarchy"/>
    <dgm:cxn modelId="{CEC3D37B-5696-490C-ADF3-9B104B89B4DA}" srcId="{8DB31F74-CB44-274A-A10A-8B422F064AD5}" destId="{CA952AA7-7307-4089-8EE9-A5264282FC71}" srcOrd="3" destOrd="0" parTransId="{EA22BBF3-91E9-4ACD-BC87-918D13DD293C}" sibTransId="{792974D2-2162-4E9D-B858-EBBB85901B5F}"/>
    <dgm:cxn modelId="{415CAC38-86B5-4735-94E0-F53718124143}" type="presOf" srcId="{D7996D11-C9AF-453D-A85F-D29E5A126CAB}" destId="{52B2514F-802E-4C9C-8528-B2CC3A83BEAB}" srcOrd="0" destOrd="0" presId="urn:microsoft.com/office/officeart/2008/layout/HorizontalMultiLevelHierarchy"/>
    <dgm:cxn modelId="{19C6ACB9-AC3D-44DE-A790-ABD769FF7021}" type="presOf" srcId="{5684CF4C-7E79-4B6D-9766-F3A55356AD27}" destId="{3A374DF4-8F3F-4C63-8078-000E454C8423}" srcOrd="0" destOrd="0" presId="urn:microsoft.com/office/officeart/2008/layout/HorizontalMultiLevelHierarchy"/>
    <dgm:cxn modelId="{69A15D04-720F-4502-8E33-10BCD852EB95}" type="presOf" srcId="{8B7F0DC9-979A-4A81-BB46-50A9259775E7}" destId="{D1451CDE-53F8-4B8A-88F8-C5D0B3279851}" srcOrd="1" destOrd="0" presId="urn:microsoft.com/office/officeart/2008/layout/HorizontalMultiLevelHierarchy"/>
    <dgm:cxn modelId="{553021CB-0642-4D67-A676-44A6D97FBD39}" type="presOf" srcId="{40FF02F3-5365-43C7-91F8-72F7B40BE27C}" destId="{70D3282C-81FE-46E2-A6B9-379F3F080118}" srcOrd="0" destOrd="0" presId="urn:microsoft.com/office/officeart/2008/layout/HorizontalMultiLevelHierarchy"/>
    <dgm:cxn modelId="{D2E1AD62-066A-4279-B446-45062A007752}" type="presOf" srcId="{B8A0D3F7-E1CC-4402-85E0-E9AB0F0CEFC5}" destId="{8C4F2555-B476-4625-BEBA-0800EEFE01E4}" srcOrd="1" destOrd="0" presId="urn:microsoft.com/office/officeart/2008/layout/HorizontalMultiLevelHierarchy"/>
    <dgm:cxn modelId="{95026430-6E4A-4C13-8C0C-7BE10795FE1D}" type="presOf" srcId="{3C5F6EAD-7205-40E6-AB01-1CAE66B806D9}" destId="{F5D393B2-E834-494D-848D-F088A2A33AA9}" srcOrd="0" destOrd="0" presId="urn:microsoft.com/office/officeart/2008/layout/HorizontalMultiLevelHierarchy"/>
    <dgm:cxn modelId="{6F655348-0747-E84E-915C-51337900524E}" srcId="{8B04B15A-92DE-46A6-AE2B-39BB67ECB44B}" destId="{51A72A6C-60E8-4749-94F8-C4A26CB36717}" srcOrd="0" destOrd="0" parTransId="{5E87F27C-A4B5-E64B-BC6D-949229A4AC22}" sibTransId="{DB72872C-C72A-F640-9D8F-7EB81E3572E6}"/>
    <dgm:cxn modelId="{E3699F3D-030F-48C9-964F-423AF3273DFD}" srcId="{2879BE05-DD59-4C29-B7B8-1B68066B5F0E}" destId="{D628D564-AC65-4BB7-8745-1055CEE0C78E}" srcOrd="0" destOrd="0" parTransId="{A67D3FA6-F58B-445E-AEA9-9F5EAD16E044}" sibTransId="{AB1AC389-508E-4EC0-AC17-C59F5411879B}"/>
    <dgm:cxn modelId="{1E910584-7C66-48E5-BB78-5EF1D6A7580F}" srcId="{2879BE05-DD59-4C29-B7B8-1B68066B5F0E}" destId="{C8E287F2-FF48-4C15-979D-24A1A10D0633}" srcOrd="2" destOrd="0" parTransId="{EE7937A0-2644-4420-A72D-68BAC42CC4DB}" sibTransId="{24118457-56BD-4BE7-B2BD-F3A6D92EA95B}"/>
    <dgm:cxn modelId="{D0A657FA-F949-BC47-B3CC-EFDDDB63FFFE}" srcId="{3ED08CEA-C6E6-D44A-9CE4-3F0B30C61F50}" destId="{8DB31F74-CB44-274A-A10A-8B422F064AD5}" srcOrd="0" destOrd="0" parTransId="{BE3D259E-B982-B740-A2B4-B5029180DE85}" sibTransId="{44170E55-7A59-CD48-BE59-9E79714B7A5C}"/>
    <dgm:cxn modelId="{B8898FDB-C26C-4082-A1BA-8C5A92E16462}" type="presOf" srcId="{5684CF4C-7E79-4B6D-9766-F3A55356AD27}" destId="{CAE12981-83D0-4E8D-9EAE-CE29753EBCB6}" srcOrd="1" destOrd="0" presId="urn:microsoft.com/office/officeart/2008/layout/HorizontalMultiLevelHierarchy"/>
    <dgm:cxn modelId="{4A51B863-73F0-4E48-A8E9-2C3AB2D816AD}" type="presOf" srcId="{82BFCF0B-56D5-BE4A-BF2D-D5E6E8D472E0}" destId="{20CAA9DB-5E12-4A47-AEEF-EF6ED4BFAF9D}" srcOrd="0" destOrd="0" presId="urn:microsoft.com/office/officeart/2008/layout/HorizontalMultiLevelHierarchy"/>
    <dgm:cxn modelId="{AB4C1C5C-5AB4-440E-878C-E79D2C455515}" type="presOf" srcId="{43FF5358-5A5B-4889-9037-B4B8FC605F35}" destId="{FCA80D4E-2E8D-4AB3-882D-98976DC19B8A}" srcOrd="0" destOrd="0" presId="urn:microsoft.com/office/officeart/2008/layout/HorizontalMultiLevelHierarchy"/>
    <dgm:cxn modelId="{5C4B5A2B-F156-45F7-BBE6-7CE304DD6647}" type="presOf" srcId="{1784EC10-2FEA-4FFB-B5A0-5050ABE4EE3E}" destId="{47B02B88-E5A5-4A4E-B7F9-5CCC2A0BC199}" srcOrd="0" destOrd="0" presId="urn:microsoft.com/office/officeart/2008/layout/HorizontalMultiLevelHierarchy"/>
    <dgm:cxn modelId="{884183AB-3071-4B3D-89C8-E87D9A303D16}" type="presOf" srcId="{43FF5358-5A5B-4889-9037-B4B8FC605F35}" destId="{0AD7C6BE-6C2A-4236-9678-44F806C9A673}" srcOrd="1" destOrd="0" presId="urn:microsoft.com/office/officeart/2008/layout/HorizontalMultiLevelHierarchy"/>
    <dgm:cxn modelId="{59D0CAD1-3F6A-47BC-AD45-1C5A121E32CF}" type="presOf" srcId="{CDB8DF71-50BD-8B4A-BBA1-BCD36F915835}" destId="{91000D7F-A5F8-254C-94BF-F0AA9D10C162}" srcOrd="1" destOrd="0" presId="urn:microsoft.com/office/officeart/2008/layout/HorizontalMultiLevelHierarchy"/>
    <dgm:cxn modelId="{84428B15-5170-439E-AD3E-9D26792E2E90}" srcId="{8DB31F74-CB44-274A-A10A-8B422F064AD5}" destId="{2369ECD6-8862-4429-9CBD-6FD6DC18441D}" srcOrd="4" destOrd="0" parTransId="{855BB4C0-60B7-4224-8E05-D60F6148D1B9}" sibTransId="{D28B685E-03B8-4BF5-B157-F7F3B2D7917C}"/>
    <dgm:cxn modelId="{E5FFB2FE-4D5E-4AFB-A213-8B9A78981F74}" type="presOf" srcId="{F1C84CD6-11E9-47DE-8272-89E70E8F435C}" destId="{88B34556-959F-44E9-91B1-4C1553936A9B}" srcOrd="0" destOrd="0" presId="urn:microsoft.com/office/officeart/2008/layout/HorizontalMultiLevelHierarchy"/>
    <dgm:cxn modelId="{4277ABAE-9F8E-45AA-BCFA-68BA25E0DDA1}" type="presOf" srcId="{435A1C36-5549-41A4-BEE6-9D7DD7D54F82}" destId="{0A614104-151F-441C-90AE-43C1E60BAE46}" srcOrd="1" destOrd="0" presId="urn:microsoft.com/office/officeart/2008/layout/HorizontalMultiLevelHierarchy"/>
    <dgm:cxn modelId="{508AAD31-3BA8-4670-A706-4C8E846E4F41}" type="presOf" srcId="{C1CA2D85-89A5-44DC-9FF8-9322BA75B508}" destId="{4927442F-F6FA-4F7C-AF8E-984171C55CD3}" srcOrd="0" destOrd="0" presId="urn:microsoft.com/office/officeart/2008/layout/HorizontalMultiLevelHierarchy"/>
    <dgm:cxn modelId="{E9D90DE0-EA8A-407E-90FC-06B3E5112805}" srcId="{82BFCF0B-56D5-BE4A-BF2D-D5E6E8D472E0}" destId="{C1CA2D85-89A5-44DC-9FF8-9322BA75B508}" srcOrd="1" destOrd="0" parTransId="{164A274A-60FD-4E3F-A39E-C0478F0FBA26}" sibTransId="{2246EC56-0307-4AC3-9383-5D6DE3E5F03B}"/>
    <dgm:cxn modelId="{58CB906E-A711-4EA4-A548-7EE1474AF40B}" type="presOf" srcId="{A85CAC9B-11B9-4B7A-A895-E5011439C4BB}" destId="{E6BB6FFB-1862-4F88-9F9B-988848711EEE}" srcOrd="0" destOrd="0" presId="urn:microsoft.com/office/officeart/2008/layout/HorizontalMultiLevelHierarchy"/>
    <dgm:cxn modelId="{E9B0B3D0-E2FC-474E-97DB-DCF5802A64A0}" srcId="{8DB31F74-CB44-274A-A10A-8B422F064AD5}" destId="{8B04B15A-92DE-46A6-AE2B-39BB67ECB44B}" srcOrd="5" destOrd="0" parTransId="{2398FA61-7E8D-46E2-9785-9CA9C2382B3B}" sibTransId="{87E16E6A-C1A6-478A-A48D-D42785C1531A}"/>
    <dgm:cxn modelId="{4DA3B6BA-033D-431E-9E92-70BC0F018A29}" type="presOf" srcId="{CDB8DF71-50BD-8B4A-BBA1-BCD36F915835}" destId="{3F09B731-C503-0B4D-94C9-DEB6AA2B3018}" srcOrd="0" destOrd="0" presId="urn:microsoft.com/office/officeart/2008/layout/HorizontalMultiLevelHierarchy"/>
    <dgm:cxn modelId="{9176B105-0C41-4E3E-B1C5-2545E1A9AB8A}" type="presOf" srcId="{EC661FF8-7049-4201-9B36-FC2E58176C37}" destId="{578B36ED-7DBE-4E3E-A8FB-C484366420C2}" srcOrd="0" destOrd="0" presId="urn:microsoft.com/office/officeart/2008/layout/HorizontalMultiLevelHierarchy"/>
    <dgm:cxn modelId="{98955714-1897-4E78-B3AF-B4E81EC4EF1B}" type="presOf" srcId="{B8A0D3F7-E1CC-4402-85E0-E9AB0F0CEFC5}" destId="{7C36E0D6-BB19-493E-991B-30AA2C4EBE65}" srcOrd="0" destOrd="0" presId="urn:microsoft.com/office/officeart/2008/layout/HorizontalMultiLevelHierarchy"/>
    <dgm:cxn modelId="{D05D8D81-F4E3-4B08-B7AE-18B9F29C132D}" type="presOf" srcId="{E5802FB7-91BA-461C-AAF8-936C64AA91F2}" destId="{65525763-D12D-44C4-AD7F-9F74C8551D03}" srcOrd="1" destOrd="0" presId="urn:microsoft.com/office/officeart/2008/layout/HorizontalMultiLevelHierarchy"/>
    <dgm:cxn modelId="{515D6227-E9CC-49A6-814B-87E837B84FC1}" type="presOf" srcId="{34AEDCAE-9A24-4B21-B205-D5B10A6B211C}" destId="{72A357E6-EB3B-4886-8A3F-FC4062C6C8C5}" srcOrd="1" destOrd="0" presId="urn:microsoft.com/office/officeart/2008/layout/HorizontalMultiLevelHierarchy"/>
    <dgm:cxn modelId="{6651220B-8C9D-448F-88CF-F01CF86C98E7}" srcId="{3A5ED135-A522-D743-A82D-F47C45D66537}" destId="{A46BBFB2-BBCF-4D36-B860-5406917612CF}" srcOrd="0" destOrd="0" parTransId="{5684CF4C-7E79-4B6D-9766-F3A55356AD27}" sibTransId="{6E7802C4-B67D-42A9-A6A5-8C08CB719DAE}"/>
    <dgm:cxn modelId="{FBCCFFE9-3993-4F86-A5AF-A76A1D6478F9}" srcId="{2879BE05-DD59-4C29-B7B8-1B68066B5F0E}" destId="{CC8E04DE-FD5C-462D-BB4C-EBC85E3C1423}" srcOrd="1" destOrd="0" parTransId="{43FF5358-5A5B-4889-9037-B4B8FC605F35}" sibTransId="{8DB5407C-2B0E-486B-B246-EF58445BB696}"/>
    <dgm:cxn modelId="{90CA5C45-9F06-4C67-B42E-48C9AF7564CD}" type="presOf" srcId="{A956C6BE-85DF-4C92-BDEB-F3A3AC0C929D}" destId="{54BD804D-8368-4FD1-A89E-9D4C975C227C}" srcOrd="0" destOrd="0" presId="urn:microsoft.com/office/officeart/2008/layout/HorizontalMultiLevelHierarchy"/>
    <dgm:cxn modelId="{95131091-BF73-4DA2-BDA7-BE6E32251B3A}" type="presOf" srcId="{804A509B-B475-4E30-8AA2-C8B3A921F97E}" destId="{8BDDA579-CE56-4992-BE3A-E742ECF1A44C}" srcOrd="0" destOrd="0" presId="urn:microsoft.com/office/officeart/2008/layout/HorizontalMultiLevelHierarchy"/>
    <dgm:cxn modelId="{DD4D9E04-96A4-4BC2-9D5D-13DA3FC6E9CD}" type="presOf" srcId="{5E87F27C-A4B5-E64B-BC6D-949229A4AC22}" destId="{9E1334DA-33A7-B24F-8DE9-F1FADB25E852}" srcOrd="1" destOrd="0" presId="urn:microsoft.com/office/officeart/2008/layout/HorizontalMultiLevelHierarchy"/>
    <dgm:cxn modelId="{4ADD0364-306D-473C-8C4A-6F497BA89561}" type="presOf" srcId="{A67D3FA6-F58B-445E-AEA9-9F5EAD16E044}" destId="{E4257289-302F-40EC-BC66-4C25A54BC55F}" srcOrd="0" destOrd="0" presId="urn:microsoft.com/office/officeart/2008/layout/HorizontalMultiLevelHierarchy"/>
    <dgm:cxn modelId="{E0FF59E5-2451-4E66-ACEC-41FB7F3D700C}" type="presOf" srcId="{8DB31F74-CB44-274A-A10A-8B422F064AD5}" destId="{FD151860-8C2B-8046-A4D6-269FD5E40212}" srcOrd="0" destOrd="0" presId="urn:microsoft.com/office/officeart/2008/layout/HorizontalMultiLevelHierarchy"/>
    <dgm:cxn modelId="{C08A2E12-F702-4F8E-8D92-80241B5ABEE9}" type="presOf" srcId="{855BB4C0-60B7-4224-8E05-D60F6148D1B9}" destId="{4D934C72-3121-45AA-B350-CDF772F8EC1A}" srcOrd="1" destOrd="0" presId="urn:microsoft.com/office/officeart/2008/layout/HorizontalMultiLevelHierarchy"/>
    <dgm:cxn modelId="{C219BEA3-DDED-4004-B3E0-37821660F975}" type="presOf" srcId="{E5802FB7-91BA-461C-AAF8-936C64AA91F2}" destId="{D0BE8637-3895-4489-AEDE-B9F231C42FC1}" srcOrd="0" destOrd="0" presId="urn:microsoft.com/office/officeart/2008/layout/HorizontalMultiLevelHierarchy"/>
    <dgm:cxn modelId="{8D413EDD-85E6-4006-8FC9-AA5DFCAD058A}" type="presOf" srcId="{3ED08CEA-C6E6-D44A-9CE4-3F0B30C61F50}" destId="{46BECCD3-35E2-9645-87F7-F0915ED2D36C}" srcOrd="0" destOrd="0" presId="urn:microsoft.com/office/officeart/2008/layout/HorizontalMultiLevelHierarchy"/>
    <dgm:cxn modelId="{8FD40501-E48E-4951-87CC-1DF32412FEA3}" type="presOf" srcId="{855BB4C0-60B7-4224-8E05-D60F6148D1B9}" destId="{C46B2CD0-DBFD-4CBC-BAE9-39413C973403}" srcOrd="0" destOrd="0" presId="urn:microsoft.com/office/officeart/2008/layout/HorizontalMultiLevelHierarchy"/>
    <dgm:cxn modelId="{394267D3-EA8A-42ED-B02B-F1041BD83776}" type="presOf" srcId="{2398FA61-7E8D-46E2-9785-9CA9C2382B3B}" destId="{822BAE49-2DF7-455F-8743-930DB1E1A7CA}" srcOrd="0" destOrd="0" presId="urn:microsoft.com/office/officeart/2008/layout/HorizontalMultiLevelHierarchy"/>
    <dgm:cxn modelId="{694BB492-CD58-4F55-8442-7F3C3881709A}" type="presOf" srcId="{E1FBB3EE-7052-4F29-B019-37FE8181E249}" destId="{F7D616A7-3FA1-40ED-AACE-D25E9347FF9E}" srcOrd="0" destOrd="0" presId="urn:microsoft.com/office/officeart/2008/layout/HorizontalMultiLevelHierarchy"/>
    <dgm:cxn modelId="{C803F0F8-1E15-4256-9DF1-5B4135B59669}" type="presOf" srcId="{EA22BBF3-91E9-4ACD-BC87-918D13DD293C}" destId="{5DFE0A67-8492-4DBE-854B-A9B8CE53C14B}" srcOrd="1" destOrd="0" presId="urn:microsoft.com/office/officeart/2008/layout/HorizontalMultiLevelHierarchy"/>
    <dgm:cxn modelId="{FBA8DC0C-A23D-48FA-92A4-54B81A44DAEB}" type="presOf" srcId="{2398FA61-7E8D-46E2-9785-9CA9C2382B3B}" destId="{04DE60AF-CC9C-4BBD-B75D-7E2EE5A46BB9}" srcOrd="1" destOrd="0" presId="urn:microsoft.com/office/officeart/2008/layout/HorizontalMultiLevelHierarchy"/>
    <dgm:cxn modelId="{99EBA5C4-8C26-4AD1-B42D-C238515F2501}" type="presOf" srcId="{EA22BBF3-91E9-4ACD-BC87-918D13DD293C}" destId="{288818BD-67B5-49C7-9476-3CC5DD7A3CBC}" srcOrd="0" destOrd="0" presId="urn:microsoft.com/office/officeart/2008/layout/HorizontalMultiLevelHierarchy"/>
    <dgm:cxn modelId="{D7826D76-CE59-4512-803D-C3E01D70AA76}" srcId="{2369ECD6-8862-4429-9CBD-6FD6DC18441D}" destId="{CD5E1E78-7B22-4F34-A0E0-447D2FF28640}" srcOrd="2" destOrd="0" parTransId="{EC661FF8-7049-4201-9B36-FC2E58176C37}" sibTransId="{925FF348-664D-4142-94BF-1188A6032B66}"/>
    <dgm:cxn modelId="{3ED65EEC-ECBD-4A3F-8CF7-9FC6A683F66C}" type="presOf" srcId="{435A1C36-5549-41A4-BEE6-9D7DD7D54F82}" destId="{94AEDE3C-556D-41BF-B0A2-816D83F2B54D}" srcOrd="0" destOrd="0" presId="urn:microsoft.com/office/officeart/2008/layout/HorizontalMultiLevelHierarchy"/>
    <dgm:cxn modelId="{989E1FD6-F47E-4C4F-8F51-4B93C8B614FC}" srcId="{2879BE05-DD59-4C29-B7B8-1B68066B5F0E}" destId="{40FF02F3-5365-43C7-91F8-72F7B40BE27C}" srcOrd="3" destOrd="0" parTransId="{B8A0D3F7-E1CC-4402-85E0-E9AB0F0CEFC5}" sibTransId="{0402FCBA-A477-4FEE-8035-E7AB1588FC94}"/>
    <dgm:cxn modelId="{DBCE4DAF-6D44-41D8-8D24-A24252FCDCDE}" type="presOf" srcId="{C1D045D1-C3CC-4EC7-AD56-1FD8DA9E6191}" destId="{731BE3CB-A6F5-413C-8925-3A5122C1E1E8}" srcOrd="0" destOrd="0" presId="urn:microsoft.com/office/officeart/2008/layout/HorizontalMultiLevelHierarchy"/>
    <dgm:cxn modelId="{E36FC64E-469A-4175-92D2-85C8D53A39ED}" type="presOf" srcId="{2879BE05-DD59-4C29-B7B8-1B68066B5F0E}" destId="{03C7C1E8-922D-4A50-80D8-93176A50D835}" srcOrd="0" destOrd="0" presId="urn:microsoft.com/office/officeart/2008/layout/HorizontalMultiLevelHierarchy"/>
    <dgm:cxn modelId="{E52CDA7C-F6EB-4C38-BB1D-E1D74F1AA85D}" type="presOf" srcId="{20A8B517-48ED-4EE9-B2CE-AB32DC596A95}" destId="{FE43F2F9-A5D6-4222-8EE1-A53E12DB7777}" srcOrd="0" destOrd="0" presId="urn:microsoft.com/office/officeart/2008/layout/HorizontalMultiLevelHierarchy"/>
    <dgm:cxn modelId="{A6E7B581-495A-41D4-874A-FE4C8781F36E}" type="presOf" srcId="{A85CAC9B-11B9-4B7A-A895-E5011439C4BB}" destId="{CB64D002-8B77-4999-B427-826DF75F61FC}" srcOrd="1" destOrd="0" presId="urn:microsoft.com/office/officeart/2008/layout/HorizontalMultiLevelHierarchy"/>
    <dgm:cxn modelId="{0DD0ED2A-3B62-4FCA-AB8C-4070863144DC}" type="presOf" srcId="{A67D3FA6-F58B-445E-AEA9-9F5EAD16E044}" destId="{4542A0DC-6511-4791-A883-4E35CBA559D5}" srcOrd="1" destOrd="0" presId="urn:microsoft.com/office/officeart/2008/layout/HorizontalMultiLevelHierarchy"/>
    <dgm:cxn modelId="{4D777D3D-366B-4CE6-BB49-4E89F45D268E}" srcId="{804A509B-B475-4E30-8AA2-C8B3A921F97E}" destId="{1784EC10-2FEA-4FFB-B5A0-5050ABE4EE3E}" srcOrd="0" destOrd="0" parTransId="{435A1C36-5549-41A4-BEE6-9D7DD7D54F82}" sibTransId="{BB67D19B-A993-4ADB-B038-A25FBA0FB290}"/>
    <dgm:cxn modelId="{12574602-BB8E-F34A-86DC-134CAC74D12F}" srcId="{8DB31F74-CB44-274A-A10A-8B422F064AD5}" destId="{82BFCF0B-56D5-BE4A-BF2D-D5E6E8D472E0}" srcOrd="1" destOrd="0" parTransId="{54D7AE74-4D8A-F541-8827-D999FDD36C50}" sibTransId="{DF4E688E-D3F2-4C4F-BDD7-A0A0B589CE6B}"/>
    <dgm:cxn modelId="{9663711F-BF6D-4484-BF0B-C96C8B0FB252}" type="presOf" srcId="{CA952AA7-7307-4089-8EE9-A5264282FC71}" destId="{C7FE782B-8222-44F9-8651-5A84422A4654}" srcOrd="0" destOrd="0" presId="urn:microsoft.com/office/officeart/2008/layout/HorizontalMultiLevelHierarchy"/>
    <dgm:cxn modelId="{416A4C37-96D4-471B-9DE2-F879CBD97551}" type="presOf" srcId="{EE7937A0-2644-4420-A72D-68BAC42CC4DB}" destId="{982A5B0B-A1D6-4579-93C2-15A1504FEE82}" srcOrd="1" destOrd="0" presId="urn:microsoft.com/office/officeart/2008/layout/HorizontalMultiLevelHierarchy"/>
    <dgm:cxn modelId="{673F0D72-4F52-4A07-9407-CBFAE5757267}" type="presOf" srcId="{CC8E04DE-FD5C-462D-BB4C-EBC85E3C1423}" destId="{35D94776-444D-4CD0-AAFF-5A3020D86CCC}" srcOrd="0" destOrd="0" presId="urn:microsoft.com/office/officeart/2008/layout/HorizontalMultiLevelHierarchy"/>
    <dgm:cxn modelId="{4D310DD6-2E5A-480F-90BF-DD6CD7D7A184}" type="presOf" srcId="{F863058A-88CE-498A-B0D6-AC6432E984F1}" destId="{7E45F657-98E5-4D26-89F8-5E8953949BBF}" srcOrd="1" destOrd="0" presId="urn:microsoft.com/office/officeart/2008/layout/HorizontalMultiLevelHierarchy"/>
    <dgm:cxn modelId="{0C7022E0-85BC-498D-9852-E081CCADBF76}" type="presOf" srcId="{2369ECD6-8862-4429-9CBD-6FD6DC18441D}" destId="{24F3C0BC-BB8E-4981-A732-4247BDB2FF6A}" srcOrd="0" destOrd="0" presId="urn:microsoft.com/office/officeart/2008/layout/HorizontalMultiLevelHierarchy"/>
    <dgm:cxn modelId="{BFA19320-3219-41EA-BFD9-61775298F970}" srcId="{51A72A6C-60E8-4749-94F8-C4A26CB36717}" destId="{8D635C38-C371-4383-8266-15A350AAA7B1}" srcOrd="0" destOrd="0" parTransId="{8B7F0DC9-979A-4A81-BB46-50A9259775E7}" sibTransId="{3F15DA26-7699-49EA-9C62-D97FF724ABD0}"/>
    <dgm:cxn modelId="{1B4A259B-E5A4-4BC0-A80F-5710AF829B9E}" type="presOf" srcId="{3A5ED135-A522-D743-A82D-F47C45D66537}" destId="{69DD23F0-D6BC-BA4C-A13D-9D3275CC8BEA}" srcOrd="0" destOrd="0" presId="urn:microsoft.com/office/officeart/2008/layout/HorizontalMultiLevelHierarchy"/>
    <dgm:cxn modelId="{949B3947-DA56-4ED4-90A6-063A77AD4531}" type="presOf" srcId="{8B7F0DC9-979A-4A81-BB46-50A9259775E7}" destId="{B096B19B-4995-4849-8367-9BF653D4A173}" srcOrd="0" destOrd="0" presId="urn:microsoft.com/office/officeart/2008/layout/HorizontalMultiLevelHierarchy"/>
    <dgm:cxn modelId="{16ACCF11-7328-6642-8C8D-A63223741E68}" srcId="{8DB31F74-CB44-274A-A10A-8B422F064AD5}" destId="{1FDD3E79-A03E-6344-972A-C485D79D68CD}" srcOrd="0" destOrd="0" parTransId="{CDB8DF71-50BD-8B4A-BBA1-BCD36F915835}" sibTransId="{F04F6EA6-DF33-F74C-9271-9663D7D6BAC8}"/>
    <dgm:cxn modelId="{1F6F33E4-24F9-4E05-88C5-0F344AFD0766}" type="presOf" srcId="{245982F5-A871-491C-8E6E-742ADFD223B3}" destId="{F4C01A79-9CD2-4446-B0EE-F3DFEC4835D3}" srcOrd="1" destOrd="0" presId="urn:microsoft.com/office/officeart/2008/layout/HorizontalMultiLevelHierarchy"/>
    <dgm:cxn modelId="{788BB3BD-B6D1-4531-B4A5-2B046F0D5145}" srcId="{2369ECD6-8862-4429-9CBD-6FD6DC18441D}" destId="{C1D045D1-C3CC-4EC7-AD56-1FD8DA9E6191}" srcOrd="0" destOrd="0" parTransId="{34AEDCAE-9A24-4B21-B205-D5B10A6B211C}" sibTransId="{FECCE77A-293A-4C96-86FC-05B85974464D}"/>
    <dgm:cxn modelId="{338B0E02-B556-464F-858C-1276DB3E2581}" type="presParOf" srcId="{46BECCD3-35E2-9645-87F7-F0915ED2D36C}" destId="{F26A1BC0-5E7D-F644-ACEA-CA597808313D}" srcOrd="0" destOrd="0" presId="urn:microsoft.com/office/officeart/2008/layout/HorizontalMultiLevelHierarchy"/>
    <dgm:cxn modelId="{CD39D1A7-DEFF-484C-BC6B-E9120162E199}" type="presParOf" srcId="{F26A1BC0-5E7D-F644-ACEA-CA597808313D}" destId="{FD151860-8C2B-8046-A4D6-269FD5E40212}" srcOrd="0" destOrd="0" presId="urn:microsoft.com/office/officeart/2008/layout/HorizontalMultiLevelHierarchy"/>
    <dgm:cxn modelId="{46171B72-E89D-43FD-A75F-945614BB5B4D}" type="presParOf" srcId="{F26A1BC0-5E7D-F644-ACEA-CA597808313D}" destId="{ED898BD3-CF38-FE4D-A920-733E884C8BD8}" srcOrd="1" destOrd="0" presId="urn:microsoft.com/office/officeart/2008/layout/HorizontalMultiLevelHierarchy"/>
    <dgm:cxn modelId="{C6B575B3-363E-44CB-8062-B82ED5C42815}" type="presParOf" srcId="{ED898BD3-CF38-FE4D-A920-733E884C8BD8}" destId="{3F09B731-C503-0B4D-94C9-DEB6AA2B3018}" srcOrd="0" destOrd="0" presId="urn:microsoft.com/office/officeart/2008/layout/HorizontalMultiLevelHierarchy"/>
    <dgm:cxn modelId="{FAD1760E-7782-4CB0-B0A7-46FDBD659526}" type="presParOf" srcId="{3F09B731-C503-0B4D-94C9-DEB6AA2B3018}" destId="{91000D7F-A5F8-254C-94BF-F0AA9D10C162}" srcOrd="0" destOrd="0" presId="urn:microsoft.com/office/officeart/2008/layout/HorizontalMultiLevelHierarchy"/>
    <dgm:cxn modelId="{F5118613-4CAF-4A66-ABB4-E194AA129BC6}" type="presParOf" srcId="{ED898BD3-CF38-FE4D-A920-733E884C8BD8}" destId="{A10B7DE6-10D5-4749-867D-7DA46E60DCD3}" srcOrd="1" destOrd="0" presId="urn:microsoft.com/office/officeart/2008/layout/HorizontalMultiLevelHierarchy"/>
    <dgm:cxn modelId="{F0370588-C6EF-4C00-9B93-4932CE41C843}" type="presParOf" srcId="{A10B7DE6-10D5-4749-867D-7DA46E60DCD3}" destId="{AB0CABA2-5023-B041-9E16-1F7CDEFB96B4}" srcOrd="0" destOrd="0" presId="urn:microsoft.com/office/officeart/2008/layout/HorizontalMultiLevelHierarchy"/>
    <dgm:cxn modelId="{4EE65152-2F68-4793-88DC-95B6982AA8B3}" type="presParOf" srcId="{A10B7DE6-10D5-4749-867D-7DA46E60DCD3}" destId="{445D9523-1E7F-A24F-8AA8-967BBD5F0D66}" srcOrd="1" destOrd="0" presId="urn:microsoft.com/office/officeart/2008/layout/HorizontalMultiLevelHierarchy"/>
    <dgm:cxn modelId="{39079DDE-3D8A-4517-AF9C-15C52781A0CA}" type="presParOf" srcId="{ED898BD3-CF38-FE4D-A920-733E884C8BD8}" destId="{7B539309-5D99-9148-81B9-F5C76FBD712E}" srcOrd="2" destOrd="0" presId="urn:microsoft.com/office/officeart/2008/layout/HorizontalMultiLevelHierarchy"/>
    <dgm:cxn modelId="{E0C054A4-5C8B-4437-A5AB-4B84268BA021}" type="presParOf" srcId="{7B539309-5D99-9148-81B9-F5C76FBD712E}" destId="{E5A93D6E-5D87-D243-80C8-9E6EB5C539A0}" srcOrd="0" destOrd="0" presId="urn:microsoft.com/office/officeart/2008/layout/HorizontalMultiLevelHierarchy"/>
    <dgm:cxn modelId="{A056F8D6-512B-449B-94FE-A0E1AC960F86}" type="presParOf" srcId="{ED898BD3-CF38-FE4D-A920-733E884C8BD8}" destId="{4FAC318C-A023-2946-996A-293FB808DBBD}" srcOrd="3" destOrd="0" presId="urn:microsoft.com/office/officeart/2008/layout/HorizontalMultiLevelHierarchy"/>
    <dgm:cxn modelId="{C780ECCE-4E67-4EF0-BAC3-F68C8EF855A3}" type="presParOf" srcId="{4FAC318C-A023-2946-996A-293FB808DBBD}" destId="{20CAA9DB-5E12-4A47-AEEF-EF6ED4BFAF9D}" srcOrd="0" destOrd="0" presId="urn:microsoft.com/office/officeart/2008/layout/HorizontalMultiLevelHierarchy"/>
    <dgm:cxn modelId="{33171E8D-5171-4E56-A875-6E774C25F8E4}" type="presParOf" srcId="{4FAC318C-A023-2946-996A-293FB808DBBD}" destId="{0D5E3559-C0F9-3E44-80E8-CABCDE542E04}" srcOrd="1" destOrd="0" presId="urn:microsoft.com/office/officeart/2008/layout/HorizontalMultiLevelHierarchy"/>
    <dgm:cxn modelId="{BC867E0A-141B-4963-AAB9-B6034EFF86D0}" type="presParOf" srcId="{0D5E3559-C0F9-3E44-80E8-CABCDE542E04}" destId="{36BE954B-BEDA-418E-AA6F-774E6C07F748}" srcOrd="0" destOrd="0" presId="urn:microsoft.com/office/officeart/2008/layout/HorizontalMultiLevelHierarchy"/>
    <dgm:cxn modelId="{201717B6-2DB1-48EC-89FF-31F0A4B5EA65}" type="presParOf" srcId="{36BE954B-BEDA-418E-AA6F-774E6C07F748}" destId="{F4C01A79-9CD2-4446-B0EE-F3DFEC4835D3}" srcOrd="0" destOrd="0" presId="urn:microsoft.com/office/officeart/2008/layout/HorizontalMultiLevelHierarchy"/>
    <dgm:cxn modelId="{EE408AB3-6624-451D-9C46-DA51A3955FEF}" type="presParOf" srcId="{0D5E3559-C0F9-3E44-80E8-CABCDE542E04}" destId="{F694A0A8-B4DC-434D-AC9D-4358DCC96A42}" srcOrd="1" destOrd="0" presId="urn:microsoft.com/office/officeart/2008/layout/HorizontalMultiLevelHierarchy"/>
    <dgm:cxn modelId="{E1812227-188E-4D5A-A3BD-97A3CD1B54D8}" type="presParOf" srcId="{F694A0A8-B4DC-434D-AC9D-4358DCC96A42}" destId="{FE43F2F9-A5D6-4222-8EE1-A53E12DB7777}" srcOrd="0" destOrd="0" presId="urn:microsoft.com/office/officeart/2008/layout/HorizontalMultiLevelHierarchy"/>
    <dgm:cxn modelId="{888F22A9-C40F-4158-8F1C-2BC52C9F5E73}" type="presParOf" srcId="{F694A0A8-B4DC-434D-AC9D-4358DCC96A42}" destId="{5C161DD4-DAEF-4DFE-A1BE-3FB0A68A57F3}" srcOrd="1" destOrd="0" presId="urn:microsoft.com/office/officeart/2008/layout/HorizontalMultiLevelHierarchy"/>
    <dgm:cxn modelId="{0B6BC0ED-A08B-4FC7-8FA0-7591E4C9967E}" type="presParOf" srcId="{0D5E3559-C0F9-3E44-80E8-CABCDE542E04}" destId="{A7C7DB1D-CF33-4355-B2A7-91C989265132}" srcOrd="2" destOrd="0" presId="urn:microsoft.com/office/officeart/2008/layout/HorizontalMultiLevelHierarchy"/>
    <dgm:cxn modelId="{D7A70B23-59B4-4C34-9036-A9DA0E2512F8}" type="presParOf" srcId="{A7C7DB1D-CF33-4355-B2A7-91C989265132}" destId="{950D8ACA-5129-4417-95B9-AA431F72F7D8}" srcOrd="0" destOrd="0" presId="urn:microsoft.com/office/officeart/2008/layout/HorizontalMultiLevelHierarchy"/>
    <dgm:cxn modelId="{1E2457CE-D16D-4F5B-A1DA-42601DA42FAD}" type="presParOf" srcId="{0D5E3559-C0F9-3E44-80E8-CABCDE542E04}" destId="{78ABD4BB-54D9-4517-99E5-92142400CAFF}" srcOrd="3" destOrd="0" presId="urn:microsoft.com/office/officeart/2008/layout/HorizontalMultiLevelHierarchy"/>
    <dgm:cxn modelId="{6A9FDC3F-CDBE-4178-AA50-35AA4230F1C1}" type="presParOf" srcId="{78ABD4BB-54D9-4517-99E5-92142400CAFF}" destId="{4927442F-F6FA-4F7C-AF8E-984171C55CD3}" srcOrd="0" destOrd="0" presId="urn:microsoft.com/office/officeart/2008/layout/HorizontalMultiLevelHierarchy"/>
    <dgm:cxn modelId="{8C13D1AB-DE2E-4323-86B3-FC6E0A3864A7}" type="presParOf" srcId="{78ABD4BB-54D9-4517-99E5-92142400CAFF}" destId="{45AA09FB-7FBF-471F-AA37-60F61D829D62}" srcOrd="1" destOrd="0" presId="urn:microsoft.com/office/officeart/2008/layout/HorizontalMultiLevelHierarchy"/>
    <dgm:cxn modelId="{A515B256-69DC-4EAA-9E23-911A9259A130}" type="presParOf" srcId="{ED898BD3-CF38-FE4D-A920-733E884C8BD8}" destId="{E6BB6FFB-1862-4F88-9F9B-988848711EEE}" srcOrd="4" destOrd="0" presId="urn:microsoft.com/office/officeart/2008/layout/HorizontalMultiLevelHierarchy"/>
    <dgm:cxn modelId="{019C571B-11C1-4945-A090-F3127389B4D8}" type="presParOf" srcId="{E6BB6FFB-1862-4F88-9F9B-988848711EEE}" destId="{CB64D002-8B77-4999-B427-826DF75F61FC}" srcOrd="0" destOrd="0" presId="urn:microsoft.com/office/officeart/2008/layout/HorizontalMultiLevelHierarchy"/>
    <dgm:cxn modelId="{4B28655C-6793-47CF-8348-FC549242BDE4}" type="presParOf" srcId="{ED898BD3-CF38-FE4D-A920-733E884C8BD8}" destId="{CAC1DB40-38C0-42BD-AA86-C4C619D75621}" srcOrd="5" destOrd="0" presId="urn:microsoft.com/office/officeart/2008/layout/HorizontalMultiLevelHierarchy"/>
    <dgm:cxn modelId="{17D952B8-DCC9-4E72-9D0E-44836595E027}" type="presParOf" srcId="{CAC1DB40-38C0-42BD-AA86-C4C619D75621}" destId="{8BDDA579-CE56-4992-BE3A-E742ECF1A44C}" srcOrd="0" destOrd="0" presId="urn:microsoft.com/office/officeart/2008/layout/HorizontalMultiLevelHierarchy"/>
    <dgm:cxn modelId="{196034B5-19D8-4337-AC2D-A848CC725ED8}" type="presParOf" srcId="{CAC1DB40-38C0-42BD-AA86-C4C619D75621}" destId="{CBFB8B53-3088-44AE-808D-2F9E534C6512}" srcOrd="1" destOrd="0" presId="urn:microsoft.com/office/officeart/2008/layout/HorizontalMultiLevelHierarchy"/>
    <dgm:cxn modelId="{8C5B4998-1106-4F27-896B-358F7992C360}" type="presParOf" srcId="{CBFB8B53-3088-44AE-808D-2F9E534C6512}" destId="{94AEDE3C-556D-41BF-B0A2-816D83F2B54D}" srcOrd="0" destOrd="0" presId="urn:microsoft.com/office/officeart/2008/layout/HorizontalMultiLevelHierarchy"/>
    <dgm:cxn modelId="{5694E6A6-D67F-4836-8FCC-50AD6D993453}" type="presParOf" srcId="{94AEDE3C-556D-41BF-B0A2-816D83F2B54D}" destId="{0A614104-151F-441C-90AE-43C1E60BAE46}" srcOrd="0" destOrd="0" presId="urn:microsoft.com/office/officeart/2008/layout/HorizontalMultiLevelHierarchy"/>
    <dgm:cxn modelId="{39EAB34F-F25A-4116-BA8D-F2338B278ACF}" type="presParOf" srcId="{CBFB8B53-3088-44AE-808D-2F9E534C6512}" destId="{EE967761-79D2-4148-B818-91613B77EDE8}" srcOrd="1" destOrd="0" presId="urn:microsoft.com/office/officeart/2008/layout/HorizontalMultiLevelHierarchy"/>
    <dgm:cxn modelId="{63990E89-B51E-4AB9-870A-0F0C111B3A41}" type="presParOf" srcId="{EE967761-79D2-4148-B818-91613B77EDE8}" destId="{47B02B88-E5A5-4A4E-B7F9-5CCC2A0BC199}" srcOrd="0" destOrd="0" presId="urn:microsoft.com/office/officeart/2008/layout/HorizontalMultiLevelHierarchy"/>
    <dgm:cxn modelId="{E77EF05F-61D0-4D2E-B0BA-EF6EA92BCBB7}" type="presParOf" srcId="{EE967761-79D2-4148-B818-91613B77EDE8}" destId="{38FFAC8B-B99B-4F70-B816-1BE50E5C4D77}" srcOrd="1" destOrd="0" presId="urn:microsoft.com/office/officeart/2008/layout/HorizontalMultiLevelHierarchy"/>
    <dgm:cxn modelId="{2A88AEC4-7AEC-4622-8CCE-66C93D2BC073}" type="presParOf" srcId="{ED898BD3-CF38-FE4D-A920-733E884C8BD8}" destId="{288818BD-67B5-49C7-9476-3CC5DD7A3CBC}" srcOrd="6" destOrd="0" presId="urn:microsoft.com/office/officeart/2008/layout/HorizontalMultiLevelHierarchy"/>
    <dgm:cxn modelId="{A4E19CCA-EE58-48C7-AE74-98C776BFD3E1}" type="presParOf" srcId="{288818BD-67B5-49C7-9476-3CC5DD7A3CBC}" destId="{5DFE0A67-8492-4DBE-854B-A9B8CE53C14B}" srcOrd="0" destOrd="0" presId="urn:microsoft.com/office/officeart/2008/layout/HorizontalMultiLevelHierarchy"/>
    <dgm:cxn modelId="{E8C2B31B-C165-4BA1-8FF6-2B66EFEB9185}" type="presParOf" srcId="{ED898BD3-CF38-FE4D-A920-733E884C8BD8}" destId="{BCE14D6A-46F8-44E9-B0D9-85CE3DF607CE}" srcOrd="7" destOrd="0" presId="urn:microsoft.com/office/officeart/2008/layout/HorizontalMultiLevelHierarchy"/>
    <dgm:cxn modelId="{12A65695-9496-4987-A53F-F27EC646CF21}" type="presParOf" srcId="{BCE14D6A-46F8-44E9-B0D9-85CE3DF607CE}" destId="{C7FE782B-8222-44F9-8651-5A84422A4654}" srcOrd="0" destOrd="0" presId="urn:microsoft.com/office/officeart/2008/layout/HorizontalMultiLevelHierarchy"/>
    <dgm:cxn modelId="{02F5EC88-4BCC-46D1-9581-4AADEFD4403F}" type="presParOf" srcId="{BCE14D6A-46F8-44E9-B0D9-85CE3DF607CE}" destId="{AD5B6EBB-775A-4BE7-8104-37D89AB2341D}" srcOrd="1" destOrd="0" presId="urn:microsoft.com/office/officeart/2008/layout/HorizontalMultiLevelHierarchy"/>
    <dgm:cxn modelId="{865616A8-A8B1-4136-83AF-D38AC7A7283F}" type="presParOf" srcId="{AD5B6EBB-775A-4BE7-8104-37D89AB2341D}" destId="{54BD804D-8368-4FD1-A89E-9D4C975C227C}" srcOrd="0" destOrd="0" presId="urn:microsoft.com/office/officeart/2008/layout/HorizontalMultiLevelHierarchy"/>
    <dgm:cxn modelId="{B4E82128-DE10-4BA6-8B00-535B189C0D59}" type="presParOf" srcId="{54BD804D-8368-4FD1-A89E-9D4C975C227C}" destId="{0BBF58E9-EAEE-4B88-8FE7-1445B7F1F842}" srcOrd="0" destOrd="0" presId="urn:microsoft.com/office/officeart/2008/layout/HorizontalMultiLevelHierarchy"/>
    <dgm:cxn modelId="{FFF88BB5-8274-4956-B4FB-4DBDE93ADF8F}" type="presParOf" srcId="{AD5B6EBB-775A-4BE7-8104-37D89AB2341D}" destId="{074C5477-7216-421D-BD73-B1AE83F3E6B4}" srcOrd="1" destOrd="0" presId="urn:microsoft.com/office/officeart/2008/layout/HorizontalMultiLevelHierarchy"/>
    <dgm:cxn modelId="{EC0C8163-C68E-40F0-B54C-56D235A978CA}" type="presParOf" srcId="{074C5477-7216-421D-BD73-B1AE83F3E6B4}" destId="{03C7C1E8-922D-4A50-80D8-93176A50D835}" srcOrd="0" destOrd="0" presId="urn:microsoft.com/office/officeart/2008/layout/HorizontalMultiLevelHierarchy"/>
    <dgm:cxn modelId="{803E57BE-ABCE-4F42-BD10-07CC0F2DF2D0}" type="presParOf" srcId="{074C5477-7216-421D-BD73-B1AE83F3E6B4}" destId="{37AE502E-C266-44FF-84EB-D442C0522131}" srcOrd="1" destOrd="0" presId="urn:microsoft.com/office/officeart/2008/layout/HorizontalMultiLevelHierarchy"/>
    <dgm:cxn modelId="{F71EA2D3-5FAC-4035-85F4-54AB5B763F48}" type="presParOf" srcId="{37AE502E-C266-44FF-84EB-D442C0522131}" destId="{E4257289-302F-40EC-BC66-4C25A54BC55F}" srcOrd="0" destOrd="0" presId="urn:microsoft.com/office/officeart/2008/layout/HorizontalMultiLevelHierarchy"/>
    <dgm:cxn modelId="{3B4A486D-23F0-40DB-874D-5716D9D7B57C}" type="presParOf" srcId="{E4257289-302F-40EC-BC66-4C25A54BC55F}" destId="{4542A0DC-6511-4791-A883-4E35CBA559D5}" srcOrd="0" destOrd="0" presId="urn:microsoft.com/office/officeart/2008/layout/HorizontalMultiLevelHierarchy"/>
    <dgm:cxn modelId="{1E6CEA1B-0828-4604-BF6A-2F891A7D2766}" type="presParOf" srcId="{37AE502E-C266-44FF-84EB-D442C0522131}" destId="{6400BD44-C7D8-46A8-B0B6-80466E89C6B2}" srcOrd="1" destOrd="0" presId="urn:microsoft.com/office/officeart/2008/layout/HorizontalMultiLevelHierarchy"/>
    <dgm:cxn modelId="{FBCF1C90-8FE5-4B3F-9E4C-EEB232A8F296}" type="presParOf" srcId="{6400BD44-C7D8-46A8-B0B6-80466E89C6B2}" destId="{2A175C1C-2738-49D3-9512-F2CBCEAD077D}" srcOrd="0" destOrd="0" presId="urn:microsoft.com/office/officeart/2008/layout/HorizontalMultiLevelHierarchy"/>
    <dgm:cxn modelId="{EC269046-B38C-4B38-8288-216C30AC112B}" type="presParOf" srcId="{6400BD44-C7D8-46A8-B0B6-80466E89C6B2}" destId="{D19CA05F-BA53-4CF6-B2F7-39F64E4B6168}" srcOrd="1" destOrd="0" presId="urn:microsoft.com/office/officeart/2008/layout/HorizontalMultiLevelHierarchy"/>
    <dgm:cxn modelId="{248B8DC5-474D-494E-BED7-3A844F73CA3F}" type="presParOf" srcId="{37AE502E-C266-44FF-84EB-D442C0522131}" destId="{FCA80D4E-2E8D-4AB3-882D-98976DC19B8A}" srcOrd="2" destOrd="0" presId="urn:microsoft.com/office/officeart/2008/layout/HorizontalMultiLevelHierarchy"/>
    <dgm:cxn modelId="{11577FEE-ED35-4259-89C5-78E9F5C80321}" type="presParOf" srcId="{FCA80D4E-2E8D-4AB3-882D-98976DC19B8A}" destId="{0AD7C6BE-6C2A-4236-9678-44F806C9A673}" srcOrd="0" destOrd="0" presId="urn:microsoft.com/office/officeart/2008/layout/HorizontalMultiLevelHierarchy"/>
    <dgm:cxn modelId="{DDECD9B3-B6B9-4A6D-9769-753512D84EAA}" type="presParOf" srcId="{37AE502E-C266-44FF-84EB-D442C0522131}" destId="{EA06EABC-5B35-47F1-9FE7-D3F746826F41}" srcOrd="3" destOrd="0" presId="urn:microsoft.com/office/officeart/2008/layout/HorizontalMultiLevelHierarchy"/>
    <dgm:cxn modelId="{479F2562-8F52-4271-B3A6-5ADDB9099816}" type="presParOf" srcId="{EA06EABC-5B35-47F1-9FE7-D3F746826F41}" destId="{35D94776-444D-4CD0-AAFF-5A3020D86CCC}" srcOrd="0" destOrd="0" presId="urn:microsoft.com/office/officeart/2008/layout/HorizontalMultiLevelHierarchy"/>
    <dgm:cxn modelId="{24FB343F-5826-4B85-89BE-E407ACB26722}" type="presParOf" srcId="{EA06EABC-5B35-47F1-9FE7-D3F746826F41}" destId="{16241BBF-896C-42DB-9AEC-D69FD88BCB9E}" srcOrd="1" destOrd="0" presId="urn:microsoft.com/office/officeart/2008/layout/HorizontalMultiLevelHierarchy"/>
    <dgm:cxn modelId="{9B4D6D74-3CD9-4C2A-8530-6750EE697CBA}" type="presParOf" srcId="{37AE502E-C266-44FF-84EB-D442C0522131}" destId="{7C5A7A4F-9D2A-48F8-903C-5E8B9B93A4AF}" srcOrd="4" destOrd="0" presId="urn:microsoft.com/office/officeart/2008/layout/HorizontalMultiLevelHierarchy"/>
    <dgm:cxn modelId="{F9B4C40A-58FD-4F84-BB8C-2F6D192742F5}" type="presParOf" srcId="{7C5A7A4F-9D2A-48F8-903C-5E8B9B93A4AF}" destId="{982A5B0B-A1D6-4579-93C2-15A1504FEE82}" srcOrd="0" destOrd="0" presId="urn:microsoft.com/office/officeart/2008/layout/HorizontalMultiLevelHierarchy"/>
    <dgm:cxn modelId="{6F7102A6-4BA3-40AE-AE31-48C81476A7E5}" type="presParOf" srcId="{37AE502E-C266-44FF-84EB-D442C0522131}" destId="{BF8D3A3D-CC56-41D2-A2E5-E995DCD4FE51}" srcOrd="5" destOrd="0" presId="urn:microsoft.com/office/officeart/2008/layout/HorizontalMultiLevelHierarchy"/>
    <dgm:cxn modelId="{7FA4DFF0-10D5-42A6-B85A-DAFA4A08FAA3}" type="presParOf" srcId="{BF8D3A3D-CC56-41D2-A2E5-E995DCD4FE51}" destId="{615AB5EB-4190-461E-AF50-EAE3038C5EFD}" srcOrd="0" destOrd="0" presId="urn:microsoft.com/office/officeart/2008/layout/HorizontalMultiLevelHierarchy"/>
    <dgm:cxn modelId="{9F77FCD7-1B4D-4F3F-9CEF-62CA4C1DA5D9}" type="presParOf" srcId="{BF8D3A3D-CC56-41D2-A2E5-E995DCD4FE51}" destId="{DD92FEEC-D10E-4741-ACDA-D6518CA7EED3}" srcOrd="1" destOrd="0" presId="urn:microsoft.com/office/officeart/2008/layout/HorizontalMultiLevelHierarchy"/>
    <dgm:cxn modelId="{F891541C-C885-4E6F-8C7D-2F3597F9850B}" type="presParOf" srcId="{37AE502E-C266-44FF-84EB-D442C0522131}" destId="{7C36E0D6-BB19-493E-991B-30AA2C4EBE65}" srcOrd="6" destOrd="0" presId="urn:microsoft.com/office/officeart/2008/layout/HorizontalMultiLevelHierarchy"/>
    <dgm:cxn modelId="{7B540003-7B75-45EA-A195-19D3B62E512A}" type="presParOf" srcId="{7C36E0D6-BB19-493E-991B-30AA2C4EBE65}" destId="{8C4F2555-B476-4625-BEBA-0800EEFE01E4}" srcOrd="0" destOrd="0" presId="urn:microsoft.com/office/officeart/2008/layout/HorizontalMultiLevelHierarchy"/>
    <dgm:cxn modelId="{A71EE3F6-1757-49B0-B082-35EEB2816CEC}" type="presParOf" srcId="{37AE502E-C266-44FF-84EB-D442C0522131}" destId="{6FC87704-22BF-454D-AB1A-F076A3E029D3}" srcOrd="7" destOrd="0" presId="urn:microsoft.com/office/officeart/2008/layout/HorizontalMultiLevelHierarchy"/>
    <dgm:cxn modelId="{2BA74EF1-953B-44D6-BA21-49A0CD321929}" type="presParOf" srcId="{6FC87704-22BF-454D-AB1A-F076A3E029D3}" destId="{70D3282C-81FE-46E2-A6B9-379F3F080118}" srcOrd="0" destOrd="0" presId="urn:microsoft.com/office/officeart/2008/layout/HorizontalMultiLevelHierarchy"/>
    <dgm:cxn modelId="{204E0452-CB4D-404B-94A0-CACA578030F6}" type="presParOf" srcId="{6FC87704-22BF-454D-AB1A-F076A3E029D3}" destId="{B7FDC9A0-5160-4CF2-9534-24296D8DDFD5}" srcOrd="1" destOrd="0" presId="urn:microsoft.com/office/officeart/2008/layout/HorizontalMultiLevelHierarchy"/>
    <dgm:cxn modelId="{849981EB-4C01-442D-8E50-2AE8B6F35AFF}" type="presParOf" srcId="{ED898BD3-CF38-FE4D-A920-733E884C8BD8}" destId="{C46B2CD0-DBFD-4CBC-BAE9-39413C973403}" srcOrd="8" destOrd="0" presId="urn:microsoft.com/office/officeart/2008/layout/HorizontalMultiLevelHierarchy"/>
    <dgm:cxn modelId="{BEA990F8-5476-41DA-8EAC-2B032565FA00}" type="presParOf" srcId="{C46B2CD0-DBFD-4CBC-BAE9-39413C973403}" destId="{4D934C72-3121-45AA-B350-CDF772F8EC1A}" srcOrd="0" destOrd="0" presId="urn:microsoft.com/office/officeart/2008/layout/HorizontalMultiLevelHierarchy"/>
    <dgm:cxn modelId="{BA027B7E-819C-4D1E-95B3-1AF445B67925}" type="presParOf" srcId="{ED898BD3-CF38-FE4D-A920-733E884C8BD8}" destId="{A40CA0BE-484E-457E-A8C0-24B2D359D97B}" srcOrd="9" destOrd="0" presId="urn:microsoft.com/office/officeart/2008/layout/HorizontalMultiLevelHierarchy"/>
    <dgm:cxn modelId="{437815EF-DD85-416D-878F-AEF7544B39DB}" type="presParOf" srcId="{A40CA0BE-484E-457E-A8C0-24B2D359D97B}" destId="{24F3C0BC-BB8E-4981-A732-4247BDB2FF6A}" srcOrd="0" destOrd="0" presId="urn:microsoft.com/office/officeart/2008/layout/HorizontalMultiLevelHierarchy"/>
    <dgm:cxn modelId="{C53B74CD-A933-4417-8D5E-D622079ACA43}" type="presParOf" srcId="{A40CA0BE-484E-457E-A8C0-24B2D359D97B}" destId="{C6F12E60-04FF-4417-BCD7-3467A2920F28}" srcOrd="1" destOrd="0" presId="urn:microsoft.com/office/officeart/2008/layout/HorizontalMultiLevelHierarchy"/>
    <dgm:cxn modelId="{EC6ED3F5-C2DA-4500-8557-96694A3E1BCA}" type="presParOf" srcId="{C6F12E60-04FF-4417-BCD7-3467A2920F28}" destId="{4BF0215D-B332-4FCE-832B-6C0F080D7FB8}" srcOrd="0" destOrd="0" presId="urn:microsoft.com/office/officeart/2008/layout/HorizontalMultiLevelHierarchy"/>
    <dgm:cxn modelId="{950F7F2F-EB0F-4840-B816-845E9A5D6AD0}" type="presParOf" srcId="{4BF0215D-B332-4FCE-832B-6C0F080D7FB8}" destId="{72A357E6-EB3B-4886-8A3F-FC4062C6C8C5}" srcOrd="0" destOrd="0" presId="urn:microsoft.com/office/officeart/2008/layout/HorizontalMultiLevelHierarchy"/>
    <dgm:cxn modelId="{0246BFEA-A46A-41BB-919B-476CAD127136}" type="presParOf" srcId="{C6F12E60-04FF-4417-BCD7-3467A2920F28}" destId="{02B8DF2B-42E5-4ACA-89C9-38011D3CA30F}" srcOrd="1" destOrd="0" presId="urn:microsoft.com/office/officeart/2008/layout/HorizontalMultiLevelHierarchy"/>
    <dgm:cxn modelId="{DA992158-49B6-44A0-8AB8-26A466D78ACC}" type="presParOf" srcId="{02B8DF2B-42E5-4ACA-89C9-38011D3CA30F}" destId="{731BE3CB-A6F5-413C-8925-3A5122C1E1E8}" srcOrd="0" destOrd="0" presId="urn:microsoft.com/office/officeart/2008/layout/HorizontalMultiLevelHierarchy"/>
    <dgm:cxn modelId="{3A65F398-4CB0-4D37-A1BF-9D54C3D0A47F}" type="presParOf" srcId="{02B8DF2B-42E5-4ACA-89C9-38011D3CA30F}" destId="{B45E13FA-63A3-485D-AABC-5277884C572B}" srcOrd="1" destOrd="0" presId="urn:microsoft.com/office/officeart/2008/layout/HorizontalMultiLevelHierarchy"/>
    <dgm:cxn modelId="{EE6F0ECE-5B8F-4A25-B51F-F3355ED577E8}" type="presParOf" srcId="{C6F12E60-04FF-4417-BCD7-3467A2920F28}" destId="{D0BE8637-3895-4489-AEDE-B9F231C42FC1}" srcOrd="2" destOrd="0" presId="urn:microsoft.com/office/officeart/2008/layout/HorizontalMultiLevelHierarchy"/>
    <dgm:cxn modelId="{00E41670-CCBC-42F5-A054-3A37D76D24CE}" type="presParOf" srcId="{D0BE8637-3895-4489-AEDE-B9F231C42FC1}" destId="{65525763-D12D-44C4-AD7F-9F74C8551D03}" srcOrd="0" destOrd="0" presId="urn:microsoft.com/office/officeart/2008/layout/HorizontalMultiLevelHierarchy"/>
    <dgm:cxn modelId="{F490AF77-D204-4F75-A056-40C50C53EE22}" type="presParOf" srcId="{C6F12E60-04FF-4417-BCD7-3467A2920F28}" destId="{297E6D25-2686-44CE-A123-68E0F985CBC8}" srcOrd="3" destOrd="0" presId="urn:microsoft.com/office/officeart/2008/layout/HorizontalMultiLevelHierarchy"/>
    <dgm:cxn modelId="{9A2596F6-25CA-46F1-8C31-30BDA9BE5290}" type="presParOf" srcId="{297E6D25-2686-44CE-A123-68E0F985CBC8}" destId="{88B34556-959F-44E9-91B1-4C1553936A9B}" srcOrd="0" destOrd="0" presId="urn:microsoft.com/office/officeart/2008/layout/HorizontalMultiLevelHierarchy"/>
    <dgm:cxn modelId="{4CF5AA7F-57CB-40EC-8356-51854A0EC563}" type="presParOf" srcId="{297E6D25-2686-44CE-A123-68E0F985CBC8}" destId="{BF1AF62A-862A-41BF-B3C8-CAB5DAB95762}" srcOrd="1" destOrd="0" presId="urn:microsoft.com/office/officeart/2008/layout/HorizontalMultiLevelHierarchy"/>
    <dgm:cxn modelId="{1396CF05-C595-49A7-A60E-1C44F18E9FC3}" type="presParOf" srcId="{C6F12E60-04FF-4417-BCD7-3467A2920F28}" destId="{578B36ED-7DBE-4E3E-A8FB-C484366420C2}" srcOrd="4" destOrd="0" presId="urn:microsoft.com/office/officeart/2008/layout/HorizontalMultiLevelHierarchy"/>
    <dgm:cxn modelId="{9CE8E277-3BB1-429B-B83D-CDABB7C67406}" type="presParOf" srcId="{578B36ED-7DBE-4E3E-A8FB-C484366420C2}" destId="{3D7AABE9-47A8-4B80-88D4-AC3A3259BC01}" srcOrd="0" destOrd="0" presId="urn:microsoft.com/office/officeart/2008/layout/HorizontalMultiLevelHierarchy"/>
    <dgm:cxn modelId="{B827A6A0-5754-4FFA-896E-BB26DF7863E4}" type="presParOf" srcId="{C6F12E60-04FF-4417-BCD7-3467A2920F28}" destId="{37BB6917-B4B2-476F-8468-A735EA2681BE}" srcOrd="5" destOrd="0" presId="urn:microsoft.com/office/officeart/2008/layout/HorizontalMultiLevelHierarchy"/>
    <dgm:cxn modelId="{CC89A40E-BDAE-469E-81AD-EBA981D80AB8}" type="presParOf" srcId="{37BB6917-B4B2-476F-8468-A735EA2681BE}" destId="{188338C6-FD65-44AA-A835-4AE07AAE3FB5}" srcOrd="0" destOrd="0" presId="urn:microsoft.com/office/officeart/2008/layout/HorizontalMultiLevelHierarchy"/>
    <dgm:cxn modelId="{2A481DE4-377B-4EA1-8018-41B7299FFA2A}" type="presParOf" srcId="{37BB6917-B4B2-476F-8468-A735EA2681BE}" destId="{7D8E5868-0A9B-42F9-9EC0-D39FC79DF0AA}" srcOrd="1" destOrd="0" presId="urn:microsoft.com/office/officeart/2008/layout/HorizontalMultiLevelHierarchy"/>
    <dgm:cxn modelId="{A154B523-A67C-42C9-93B2-60C5B22B3112}" type="presParOf" srcId="{ED898BD3-CF38-FE4D-A920-733E884C8BD8}" destId="{822BAE49-2DF7-455F-8743-930DB1E1A7CA}" srcOrd="10" destOrd="0" presId="urn:microsoft.com/office/officeart/2008/layout/HorizontalMultiLevelHierarchy"/>
    <dgm:cxn modelId="{E489FF6C-B83D-43FB-94A2-8A1D2B8DB8AD}" type="presParOf" srcId="{822BAE49-2DF7-455F-8743-930DB1E1A7CA}" destId="{04DE60AF-CC9C-4BBD-B75D-7E2EE5A46BB9}" srcOrd="0" destOrd="0" presId="urn:microsoft.com/office/officeart/2008/layout/HorizontalMultiLevelHierarchy"/>
    <dgm:cxn modelId="{8482FBCE-0F04-4214-B87B-3161DCC93DC4}" type="presParOf" srcId="{ED898BD3-CF38-FE4D-A920-733E884C8BD8}" destId="{69FA9922-2C2F-43A8-B151-B097C06670B0}" srcOrd="11" destOrd="0" presId="urn:microsoft.com/office/officeart/2008/layout/HorizontalMultiLevelHierarchy"/>
    <dgm:cxn modelId="{37A26DAC-9AA2-4D26-9265-E9FD54D66205}" type="presParOf" srcId="{69FA9922-2C2F-43A8-B151-B097C06670B0}" destId="{15EC3E0E-14BC-4266-818D-87C1756BA66D}" srcOrd="0" destOrd="0" presId="urn:microsoft.com/office/officeart/2008/layout/HorizontalMultiLevelHierarchy"/>
    <dgm:cxn modelId="{CEFF9188-37B1-4631-8023-C6044D228EBB}" type="presParOf" srcId="{69FA9922-2C2F-43A8-B151-B097C06670B0}" destId="{66A7C509-E3C8-4C60-B63F-F21A70D15CCB}" srcOrd="1" destOrd="0" presId="urn:microsoft.com/office/officeart/2008/layout/HorizontalMultiLevelHierarchy"/>
    <dgm:cxn modelId="{BF2F7A22-DB93-4ACF-A8EF-D4FB1A09887A}" type="presParOf" srcId="{66A7C509-E3C8-4C60-B63F-F21A70D15CCB}" destId="{1D1BE3EE-BC50-C044-91FE-551BE9F9E86C}" srcOrd="0" destOrd="0" presId="urn:microsoft.com/office/officeart/2008/layout/HorizontalMultiLevelHierarchy"/>
    <dgm:cxn modelId="{D3395745-9913-42FA-9AD3-721DB7D03661}" type="presParOf" srcId="{1D1BE3EE-BC50-C044-91FE-551BE9F9E86C}" destId="{9E1334DA-33A7-B24F-8DE9-F1FADB25E852}" srcOrd="0" destOrd="0" presId="urn:microsoft.com/office/officeart/2008/layout/HorizontalMultiLevelHierarchy"/>
    <dgm:cxn modelId="{744245C0-6E92-4AC2-9E1F-56F7EDAB5C76}" type="presParOf" srcId="{66A7C509-E3C8-4C60-B63F-F21A70D15CCB}" destId="{0BD459B1-9A8A-894F-A053-A7F1643B05CF}" srcOrd="1" destOrd="0" presId="urn:microsoft.com/office/officeart/2008/layout/HorizontalMultiLevelHierarchy"/>
    <dgm:cxn modelId="{C798D06C-E235-48A2-9CC9-9ADDC67C0217}" type="presParOf" srcId="{0BD459B1-9A8A-894F-A053-A7F1643B05CF}" destId="{A6D61E5E-D544-7746-BBBB-28CC423DA8AC}" srcOrd="0" destOrd="0" presId="urn:microsoft.com/office/officeart/2008/layout/HorizontalMultiLevelHierarchy"/>
    <dgm:cxn modelId="{A6B34D28-67BD-45A9-BD98-A068C5DD79F4}" type="presParOf" srcId="{0BD459B1-9A8A-894F-A053-A7F1643B05CF}" destId="{1C5ADE24-FC85-5746-A284-A7A8F95E5FC8}" srcOrd="1" destOrd="0" presId="urn:microsoft.com/office/officeart/2008/layout/HorizontalMultiLevelHierarchy"/>
    <dgm:cxn modelId="{7FD45343-F229-4C72-924B-DD876C743D5F}" type="presParOf" srcId="{1C5ADE24-FC85-5746-A284-A7A8F95E5FC8}" destId="{B096B19B-4995-4849-8367-9BF653D4A173}" srcOrd="0" destOrd="0" presId="urn:microsoft.com/office/officeart/2008/layout/HorizontalMultiLevelHierarchy"/>
    <dgm:cxn modelId="{8447BD5C-2AA9-47DD-86E1-79E0A2F69EF9}" type="presParOf" srcId="{B096B19B-4995-4849-8367-9BF653D4A173}" destId="{D1451CDE-53F8-4B8A-88F8-C5D0B3279851}" srcOrd="0" destOrd="0" presId="urn:microsoft.com/office/officeart/2008/layout/HorizontalMultiLevelHierarchy"/>
    <dgm:cxn modelId="{1B286F8E-EFC1-4A15-9936-6E5A3197625D}" type="presParOf" srcId="{1C5ADE24-FC85-5746-A284-A7A8F95E5FC8}" destId="{986488A1-3BA3-4EFD-B24E-7FE410131334}" srcOrd="1" destOrd="0" presId="urn:microsoft.com/office/officeart/2008/layout/HorizontalMultiLevelHierarchy"/>
    <dgm:cxn modelId="{5E6ED57C-BACF-4141-A8AD-85157E0A55E9}" type="presParOf" srcId="{986488A1-3BA3-4EFD-B24E-7FE410131334}" destId="{23262F11-14E1-468F-9573-7AD40751D2A2}" srcOrd="0" destOrd="0" presId="urn:microsoft.com/office/officeart/2008/layout/HorizontalMultiLevelHierarchy"/>
    <dgm:cxn modelId="{90E5AC66-311A-4011-9ED4-189FB54E24BD}" type="presParOf" srcId="{986488A1-3BA3-4EFD-B24E-7FE410131334}" destId="{8B072827-02EE-4D8D-9DEE-53143C279032}" srcOrd="1" destOrd="0" presId="urn:microsoft.com/office/officeart/2008/layout/HorizontalMultiLevelHierarchy"/>
    <dgm:cxn modelId="{54698BDB-D147-4DD9-8CDF-5D90FF87C607}" type="presParOf" srcId="{66A7C509-E3C8-4C60-B63F-F21A70D15CCB}" destId="{B2F5931D-4D75-4BEA-BF2D-5C3DCB52D901}" srcOrd="2" destOrd="0" presId="urn:microsoft.com/office/officeart/2008/layout/HorizontalMultiLevelHierarchy"/>
    <dgm:cxn modelId="{B864EE34-4A62-4AF4-B5D9-7EBA68FE176D}" type="presParOf" srcId="{B2F5931D-4D75-4BEA-BF2D-5C3DCB52D901}" destId="{7E45F657-98E5-4D26-89F8-5E8953949BBF}" srcOrd="0" destOrd="0" presId="urn:microsoft.com/office/officeart/2008/layout/HorizontalMultiLevelHierarchy"/>
    <dgm:cxn modelId="{5E2D2E46-005B-4789-8960-A0A25FB8AF2D}" type="presParOf" srcId="{66A7C509-E3C8-4C60-B63F-F21A70D15CCB}" destId="{046CC0FC-1B7E-48B4-9687-9116F7CCD807}" srcOrd="3" destOrd="0" presId="urn:microsoft.com/office/officeart/2008/layout/HorizontalMultiLevelHierarchy"/>
    <dgm:cxn modelId="{53BDB615-4168-4B7E-81F2-138A9AE714B6}" type="presParOf" srcId="{046CC0FC-1B7E-48B4-9687-9116F7CCD807}" destId="{52B2514F-802E-4C9C-8528-B2CC3A83BEAB}" srcOrd="0" destOrd="0" presId="urn:microsoft.com/office/officeart/2008/layout/HorizontalMultiLevelHierarchy"/>
    <dgm:cxn modelId="{D869A4D5-17E1-492E-870A-092AD163A298}" type="presParOf" srcId="{046CC0FC-1B7E-48B4-9687-9116F7CCD807}" destId="{B47A57F5-BEFA-49ED-B75C-8B556F923D03}" srcOrd="1" destOrd="0" presId="urn:microsoft.com/office/officeart/2008/layout/HorizontalMultiLevelHierarchy"/>
    <dgm:cxn modelId="{33D59055-3E6F-4E9C-A85F-65A470C8C7B3}" type="presParOf" srcId="{ED898BD3-CF38-FE4D-A920-733E884C8BD8}" destId="{3F5ADB1F-EA21-8946-82CF-221839B08AE0}" srcOrd="12" destOrd="0" presId="urn:microsoft.com/office/officeart/2008/layout/HorizontalMultiLevelHierarchy"/>
    <dgm:cxn modelId="{F74D7FA0-F592-4FFB-8136-91EF3C408148}" type="presParOf" srcId="{3F5ADB1F-EA21-8946-82CF-221839B08AE0}" destId="{0F11E677-6FB4-904C-B510-59F483CCDBF2}" srcOrd="0" destOrd="0" presId="urn:microsoft.com/office/officeart/2008/layout/HorizontalMultiLevelHierarchy"/>
    <dgm:cxn modelId="{EA0CCF90-0865-4726-886D-F7F0D1073846}" type="presParOf" srcId="{ED898BD3-CF38-FE4D-A920-733E884C8BD8}" destId="{2E9BEC9B-D488-1846-88CF-3E3A5901C952}" srcOrd="13" destOrd="0" presId="urn:microsoft.com/office/officeart/2008/layout/HorizontalMultiLevelHierarchy"/>
    <dgm:cxn modelId="{DFF22B08-81D8-4B2D-83DF-5AA1023DCBD7}" type="presParOf" srcId="{2E9BEC9B-D488-1846-88CF-3E3A5901C952}" destId="{69DD23F0-D6BC-BA4C-A13D-9D3275CC8BEA}" srcOrd="0" destOrd="0" presId="urn:microsoft.com/office/officeart/2008/layout/HorizontalMultiLevelHierarchy"/>
    <dgm:cxn modelId="{EF02AECC-A8D8-4C58-9287-F60E2488B221}" type="presParOf" srcId="{2E9BEC9B-D488-1846-88CF-3E3A5901C952}" destId="{E0DCFD69-9EB8-E24F-83E0-AEE00BF66893}" srcOrd="1" destOrd="0" presId="urn:microsoft.com/office/officeart/2008/layout/HorizontalMultiLevelHierarchy"/>
    <dgm:cxn modelId="{9D56E886-94EB-47F8-A245-D1DD0737C333}" type="presParOf" srcId="{E0DCFD69-9EB8-E24F-83E0-AEE00BF66893}" destId="{3A374DF4-8F3F-4C63-8078-000E454C8423}" srcOrd="0" destOrd="0" presId="urn:microsoft.com/office/officeart/2008/layout/HorizontalMultiLevelHierarchy"/>
    <dgm:cxn modelId="{63297087-3456-477C-86CA-AC3C1255B2E0}" type="presParOf" srcId="{3A374DF4-8F3F-4C63-8078-000E454C8423}" destId="{CAE12981-83D0-4E8D-9EAE-CE29753EBCB6}" srcOrd="0" destOrd="0" presId="urn:microsoft.com/office/officeart/2008/layout/HorizontalMultiLevelHierarchy"/>
    <dgm:cxn modelId="{65178C89-AF35-423D-B26F-26A9237D0577}" type="presParOf" srcId="{E0DCFD69-9EB8-E24F-83E0-AEE00BF66893}" destId="{76813A54-3DBC-4BEB-9B5A-36F91501CF22}" srcOrd="1" destOrd="0" presId="urn:microsoft.com/office/officeart/2008/layout/HorizontalMultiLevelHierarchy"/>
    <dgm:cxn modelId="{F46719F1-015B-4473-838D-BB9C92CFC429}" type="presParOf" srcId="{76813A54-3DBC-4BEB-9B5A-36F91501CF22}" destId="{365AB876-3C59-4870-B725-6A8B18E2412C}" srcOrd="0" destOrd="0" presId="urn:microsoft.com/office/officeart/2008/layout/HorizontalMultiLevelHierarchy"/>
    <dgm:cxn modelId="{814ED50B-B493-4854-B8F8-6AD9E257B4B5}" type="presParOf" srcId="{76813A54-3DBC-4BEB-9B5A-36F91501CF22}" destId="{EBFEC86F-4237-4510-A688-7E11925893EA}" srcOrd="1" destOrd="0" presId="urn:microsoft.com/office/officeart/2008/layout/HorizontalMultiLevelHierarchy"/>
    <dgm:cxn modelId="{27B61509-C3FA-4B58-AC37-6F0F025701AF}" type="presParOf" srcId="{EBFEC86F-4237-4510-A688-7E11925893EA}" destId="{F7D616A7-3FA1-40ED-AACE-D25E9347FF9E}" srcOrd="0" destOrd="0" presId="urn:microsoft.com/office/officeart/2008/layout/HorizontalMultiLevelHierarchy"/>
    <dgm:cxn modelId="{DB1B7CA7-DEA5-4385-B1E4-B7E673F40E95}" type="presParOf" srcId="{F7D616A7-3FA1-40ED-AACE-D25E9347FF9E}" destId="{F32691D2-AFB9-422B-83B8-0894AF7F1900}" srcOrd="0" destOrd="0" presId="urn:microsoft.com/office/officeart/2008/layout/HorizontalMultiLevelHierarchy"/>
    <dgm:cxn modelId="{4C61EFB2-FEB3-4C96-AC35-B5912F7E237B}" type="presParOf" srcId="{EBFEC86F-4237-4510-A688-7E11925893EA}" destId="{A934625A-9CF9-419A-9F5A-B608D242E947}" srcOrd="1" destOrd="0" presId="urn:microsoft.com/office/officeart/2008/layout/HorizontalMultiLevelHierarchy"/>
    <dgm:cxn modelId="{2064D897-EB53-4626-B0F2-7C39314029EE}" type="presParOf" srcId="{A934625A-9CF9-419A-9F5A-B608D242E947}" destId="{F5D393B2-E834-494D-848D-F088A2A33AA9}" srcOrd="0" destOrd="0" presId="urn:microsoft.com/office/officeart/2008/layout/HorizontalMultiLevelHierarchy"/>
    <dgm:cxn modelId="{FB14BB66-806D-4810-AC3E-DC052BBB70E0}" type="presParOf" srcId="{A934625A-9CF9-419A-9F5A-B608D242E947}" destId="{DA179F47-EFED-441D-9C95-544E9F3480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616A7-3FA1-40ED-AACE-D25E9347FF9E}">
      <dsp:nvSpPr>
        <dsp:cNvPr id="0" name=""/>
        <dsp:cNvSpPr/>
      </dsp:nvSpPr>
      <dsp:spPr>
        <a:xfrm>
          <a:off x="5768110" y="5686601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91026" y="5725852"/>
        <a:ext cx="12938" cy="12938"/>
      </dsp:txXfrm>
    </dsp:sp>
    <dsp:sp modelId="{3A374DF4-8F3F-4C63-8078-000E454C8423}">
      <dsp:nvSpPr>
        <dsp:cNvPr id="0" name=""/>
        <dsp:cNvSpPr/>
      </dsp:nvSpPr>
      <dsp:spPr>
        <a:xfrm>
          <a:off x="4215491" y="5686601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8407" y="5725852"/>
        <a:ext cx="12938" cy="12938"/>
      </dsp:txXfrm>
    </dsp:sp>
    <dsp:sp modelId="{3F5ADB1F-EA21-8946-82CF-221839B08AE0}">
      <dsp:nvSpPr>
        <dsp:cNvPr id="0" name=""/>
        <dsp:cNvSpPr/>
      </dsp:nvSpPr>
      <dsp:spPr>
        <a:xfrm>
          <a:off x="2662872" y="2967982"/>
          <a:ext cx="258769" cy="276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2764339"/>
              </a:lnTo>
              <a:lnTo>
                <a:pt x="258769" y="27643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722846" y="4280741"/>
        <a:ext cx="138821" cy="138821"/>
      </dsp:txXfrm>
    </dsp:sp>
    <dsp:sp modelId="{B2F5931D-4D75-4BEA-BF2D-5C3DCB52D901}">
      <dsp:nvSpPr>
        <dsp:cNvPr id="0" name=""/>
        <dsp:cNvSpPr/>
      </dsp:nvSpPr>
      <dsp:spPr>
        <a:xfrm>
          <a:off x="4215491" y="4992697"/>
          <a:ext cx="258769" cy="24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246541"/>
              </a:lnTo>
              <a:lnTo>
                <a:pt x="258769" y="2465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5941" y="5107033"/>
        <a:ext cx="17870" cy="17870"/>
      </dsp:txXfrm>
    </dsp:sp>
    <dsp:sp modelId="{B096B19B-4995-4849-8367-9BF653D4A173}">
      <dsp:nvSpPr>
        <dsp:cNvPr id="0" name=""/>
        <dsp:cNvSpPr/>
      </dsp:nvSpPr>
      <dsp:spPr>
        <a:xfrm>
          <a:off x="5768110" y="4700436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91026" y="4739687"/>
        <a:ext cx="12938" cy="12938"/>
      </dsp:txXfrm>
    </dsp:sp>
    <dsp:sp modelId="{1D1BE3EE-BC50-C044-91FE-551BE9F9E86C}">
      <dsp:nvSpPr>
        <dsp:cNvPr id="0" name=""/>
        <dsp:cNvSpPr/>
      </dsp:nvSpPr>
      <dsp:spPr>
        <a:xfrm>
          <a:off x="4215491" y="4746156"/>
          <a:ext cx="258769" cy="246541"/>
        </a:xfrm>
        <a:custGeom>
          <a:avLst/>
          <a:gdLst/>
          <a:ahLst/>
          <a:cxnLst/>
          <a:rect l="0" t="0" r="0" b="0"/>
          <a:pathLst>
            <a:path>
              <a:moveTo>
                <a:pt x="0" y="246541"/>
              </a:moveTo>
              <a:lnTo>
                <a:pt x="129384" y="246541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5941" y="4860491"/>
        <a:ext cx="17870" cy="17870"/>
      </dsp:txXfrm>
    </dsp:sp>
    <dsp:sp modelId="{822BAE49-2DF7-455F-8743-930DB1E1A7CA}">
      <dsp:nvSpPr>
        <dsp:cNvPr id="0" name=""/>
        <dsp:cNvSpPr/>
      </dsp:nvSpPr>
      <dsp:spPr>
        <a:xfrm>
          <a:off x="2662872" y="2967982"/>
          <a:ext cx="258769" cy="2024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2024715"/>
              </a:lnTo>
              <a:lnTo>
                <a:pt x="258769" y="20247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741227" y="3929310"/>
        <a:ext cx="102059" cy="102059"/>
      </dsp:txXfrm>
    </dsp:sp>
    <dsp:sp modelId="{578B36ED-7DBE-4E3E-A8FB-C484366420C2}">
      <dsp:nvSpPr>
        <dsp:cNvPr id="0" name=""/>
        <dsp:cNvSpPr/>
      </dsp:nvSpPr>
      <dsp:spPr>
        <a:xfrm>
          <a:off x="4215491" y="3759990"/>
          <a:ext cx="258769" cy="49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493082"/>
              </a:lnTo>
              <a:lnTo>
                <a:pt x="258769" y="4930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0955" y="3992610"/>
        <a:ext cx="27842" cy="27842"/>
      </dsp:txXfrm>
    </dsp:sp>
    <dsp:sp modelId="{D0BE8637-3895-4489-AEDE-B9F231C42FC1}">
      <dsp:nvSpPr>
        <dsp:cNvPr id="0" name=""/>
        <dsp:cNvSpPr/>
      </dsp:nvSpPr>
      <dsp:spPr>
        <a:xfrm>
          <a:off x="4215491" y="3714270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8407" y="3753521"/>
        <a:ext cx="12938" cy="12938"/>
      </dsp:txXfrm>
    </dsp:sp>
    <dsp:sp modelId="{4BF0215D-B332-4FCE-832B-6C0F080D7FB8}">
      <dsp:nvSpPr>
        <dsp:cNvPr id="0" name=""/>
        <dsp:cNvSpPr/>
      </dsp:nvSpPr>
      <dsp:spPr>
        <a:xfrm>
          <a:off x="4215491" y="3266908"/>
          <a:ext cx="258769" cy="493082"/>
        </a:xfrm>
        <a:custGeom>
          <a:avLst/>
          <a:gdLst/>
          <a:ahLst/>
          <a:cxnLst/>
          <a:rect l="0" t="0" r="0" b="0"/>
          <a:pathLst>
            <a:path>
              <a:moveTo>
                <a:pt x="0" y="493082"/>
              </a:moveTo>
              <a:lnTo>
                <a:pt x="129384" y="493082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0955" y="3499527"/>
        <a:ext cx="27842" cy="27842"/>
      </dsp:txXfrm>
    </dsp:sp>
    <dsp:sp modelId="{C46B2CD0-DBFD-4CBC-BAE9-39413C973403}">
      <dsp:nvSpPr>
        <dsp:cNvPr id="0" name=""/>
        <dsp:cNvSpPr/>
      </dsp:nvSpPr>
      <dsp:spPr>
        <a:xfrm>
          <a:off x="2662872" y="2967982"/>
          <a:ext cx="258769" cy="792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792008"/>
              </a:lnTo>
              <a:lnTo>
                <a:pt x="258769" y="7920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71427" y="3343156"/>
        <a:ext cx="41660" cy="41660"/>
      </dsp:txXfrm>
    </dsp:sp>
    <dsp:sp modelId="{7C36E0D6-BB19-493E-991B-30AA2C4EBE65}">
      <dsp:nvSpPr>
        <dsp:cNvPr id="0" name=""/>
        <dsp:cNvSpPr/>
      </dsp:nvSpPr>
      <dsp:spPr>
        <a:xfrm>
          <a:off x="5768110" y="2773825"/>
          <a:ext cx="258769" cy="73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739624"/>
              </a:lnTo>
              <a:lnTo>
                <a:pt x="258769" y="7396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77905" y="3124047"/>
        <a:ext cx="39179" cy="39179"/>
      </dsp:txXfrm>
    </dsp:sp>
    <dsp:sp modelId="{7C5A7A4F-9D2A-48F8-903C-5E8B9B93A4AF}">
      <dsp:nvSpPr>
        <dsp:cNvPr id="0" name=""/>
        <dsp:cNvSpPr/>
      </dsp:nvSpPr>
      <dsp:spPr>
        <a:xfrm>
          <a:off x="5768110" y="2773825"/>
          <a:ext cx="258769" cy="24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384" y="0"/>
              </a:lnTo>
              <a:lnTo>
                <a:pt x="129384" y="246541"/>
              </a:lnTo>
              <a:lnTo>
                <a:pt x="258769" y="2465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8560" y="2888160"/>
        <a:ext cx="17870" cy="17870"/>
      </dsp:txXfrm>
    </dsp:sp>
    <dsp:sp modelId="{FCA80D4E-2E8D-4AB3-882D-98976DC19B8A}">
      <dsp:nvSpPr>
        <dsp:cNvPr id="0" name=""/>
        <dsp:cNvSpPr/>
      </dsp:nvSpPr>
      <dsp:spPr>
        <a:xfrm>
          <a:off x="5768110" y="2527283"/>
          <a:ext cx="258769" cy="246541"/>
        </a:xfrm>
        <a:custGeom>
          <a:avLst/>
          <a:gdLst/>
          <a:ahLst/>
          <a:cxnLst/>
          <a:rect l="0" t="0" r="0" b="0"/>
          <a:pathLst>
            <a:path>
              <a:moveTo>
                <a:pt x="0" y="246541"/>
              </a:moveTo>
              <a:lnTo>
                <a:pt x="129384" y="246541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8560" y="2641619"/>
        <a:ext cx="17870" cy="17870"/>
      </dsp:txXfrm>
    </dsp:sp>
    <dsp:sp modelId="{E4257289-302F-40EC-BC66-4C25A54BC55F}">
      <dsp:nvSpPr>
        <dsp:cNvPr id="0" name=""/>
        <dsp:cNvSpPr/>
      </dsp:nvSpPr>
      <dsp:spPr>
        <a:xfrm>
          <a:off x="5768110" y="2034201"/>
          <a:ext cx="258769" cy="739624"/>
        </a:xfrm>
        <a:custGeom>
          <a:avLst/>
          <a:gdLst/>
          <a:ahLst/>
          <a:cxnLst/>
          <a:rect l="0" t="0" r="0" b="0"/>
          <a:pathLst>
            <a:path>
              <a:moveTo>
                <a:pt x="0" y="739624"/>
              </a:moveTo>
              <a:lnTo>
                <a:pt x="129384" y="739624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77905" y="2384423"/>
        <a:ext cx="39179" cy="39179"/>
      </dsp:txXfrm>
    </dsp:sp>
    <dsp:sp modelId="{54BD804D-8368-4FD1-A89E-9D4C975C227C}">
      <dsp:nvSpPr>
        <dsp:cNvPr id="0" name=""/>
        <dsp:cNvSpPr/>
      </dsp:nvSpPr>
      <dsp:spPr>
        <a:xfrm>
          <a:off x="4215491" y="2728105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8407" y="2767355"/>
        <a:ext cx="12938" cy="12938"/>
      </dsp:txXfrm>
    </dsp:sp>
    <dsp:sp modelId="{288818BD-67B5-49C7-9476-3CC5DD7A3CBC}">
      <dsp:nvSpPr>
        <dsp:cNvPr id="0" name=""/>
        <dsp:cNvSpPr/>
      </dsp:nvSpPr>
      <dsp:spPr>
        <a:xfrm>
          <a:off x="2662872" y="2773825"/>
          <a:ext cx="258769" cy="194157"/>
        </a:xfrm>
        <a:custGeom>
          <a:avLst/>
          <a:gdLst/>
          <a:ahLst/>
          <a:cxnLst/>
          <a:rect l="0" t="0" r="0" b="0"/>
          <a:pathLst>
            <a:path>
              <a:moveTo>
                <a:pt x="0" y="194157"/>
              </a:moveTo>
              <a:lnTo>
                <a:pt x="129384" y="194157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84169" y="2862816"/>
        <a:ext cx="16175" cy="16175"/>
      </dsp:txXfrm>
    </dsp:sp>
    <dsp:sp modelId="{94AEDE3C-556D-41BF-B0A2-816D83F2B54D}">
      <dsp:nvSpPr>
        <dsp:cNvPr id="0" name=""/>
        <dsp:cNvSpPr/>
      </dsp:nvSpPr>
      <dsp:spPr>
        <a:xfrm>
          <a:off x="4215491" y="2043505"/>
          <a:ext cx="258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76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38407" y="2082755"/>
        <a:ext cx="12938" cy="12938"/>
      </dsp:txXfrm>
    </dsp:sp>
    <dsp:sp modelId="{E6BB6FFB-1862-4F88-9F9B-988848711EEE}">
      <dsp:nvSpPr>
        <dsp:cNvPr id="0" name=""/>
        <dsp:cNvSpPr/>
      </dsp:nvSpPr>
      <dsp:spPr>
        <a:xfrm>
          <a:off x="2662872" y="2089225"/>
          <a:ext cx="258769" cy="878757"/>
        </a:xfrm>
        <a:custGeom>
          <a:avLst/>
          <a:gdLst/>
          <a:ahLst/>
          <a:cxnLst/>
          <a:rect l="0" t="0" r="0" b="0"/>
          <a:pathLst>
            <a:path>
              <a:moveTo>
                <a:pt x="0" y="878757"/>
              </a:moveTo>
              <a:lnTo>
                <a:pt x="129384" y="878757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69355" y="2505702"/>
        <a:ext cx="45803" cy="45803"/>
      </dsp:txXfrm>
    </dsp:sp>
    <dsp:sp modelId="{A7C7DB1D-CF33-4355-B2A7-91C989265132}">
      <dsp:nvSpPr>
        <dsp:cNvPr id="0" name=""/>
        <dsp:cNvSpPr/>
      </dsp:nvSpPr>
      <dsp:spPr>
        <a:xfrm>
          <a:off x="4226670" y="1360784"/>
          <a:ext cx="247590" cy="16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795" y="0"/>
              </a:lnTo>
              <a:lnTo>
                <a:pt x="123795" y="168239"/>
              </a:lnTo>
              <a:lnTo>
                <a:pt x="247590" y="1682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2982" y="1437420"/>
        <a:ext cx="14967" cy="14967"/>
      </dsp:txXfrm>
    </dsp:sp>
    <dsp:sp modelId="{36BE954B-BEDA-418E-AA6F-774E6C07F748}">
      <dsp:nvSpPr>
        <dsp:cNvPr id="0" name=""/>
        <dsp:cNvSpPr/>
      </dsp:nvSpPr>
      <dsp:spPr>
        <a:xfrm>
          <a:off x="4226670" y="980013"/>
          <a:ext cx="225220" cy="380770"/>
        </a:xfrm>
        <a:custGeom>
          <a:avLst/>
          <a:gdLst/>
          <a:ahLst/>
          <a:cxnLst/>
          <a:rect l="0" t="0" r="0" b="0"/>
          <a:pathLst>
            <a:path>
              <a:moveTo>
                <a:pt x="0" y="380770"/>
              </a:moveTo>
              <a:lnTo>
                <a:pt x="112610" y="380770"/>
              </a:lnTo>
              <a:lnTo>
                <a:pt x="112610" y="0"/>
              </a:lnTo>
              <a:lnTo>
                <a:pt x="22522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8220" y="1159339"/>
        <a:ext cx="22119" cy="22119"/>
      </dsp:txXfrm>
    </dsp:sp>
    <dsp:sp modelId="{7B539309-5D99-9148-81B9-F5C76FBD712E}">
      <dsp:nvSpPr>
        <dsp:cNvPr id="0" name=""/>
        <dsp:cNvSpPr/>
      </dsp:nvSpPr>
      <dsp:spPr>
        <a:xfrm>
          <a:off x="2662872" y="1360784"/>
          <a:ext cx="269948" cy="1607198"/>
        </a:xfrm>
        <a:custGeom>
          <a:avLst/>
          <a:gdLst/>
          <a:ahLst/>
          <a:cxnLst/>
          <a:rect l="0" t="0" r="0" b="0"/>
          <a:pathLst>
            <a:path>
              <a:moveTo>
                <a:pt x="0" y="1607198"/>
              </a:moveTo>
              <a:lnTo>
                <a:pt x="134974" y="1607198"/>
              </a:lnTo>
              <a:lnTo>
                <a:pt x="134974" y="0"/>
              </a:lnTo>
              <a:lnTo>
                <a:pt x="26994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757104" y="2123640"/>
        <a:ext cx="81485" cy="81485"/>
      </dsp:txXfrm>
    </dsp:sp>
    <dsp:sp modelId="{3F09B731-C503-0B4D-94C9-DEB6AA2B3018}">
      <dsp:nvSpPr>
        <dsp:cNvPr id="0" name=""/>
        <dsp:cNvSpPr/>
      </dsp:nvSpPr>
      <dsp:spPr>
        <a:xfrm>
          <a:off x="2662872" y="651074"/>
          <a:ext cx="258769" cy="2316908"/>
        </a:xfrm>
        <a:custGeom>
          <a:avLst/>
          <a:gdLst/>
          <a:ahLst/>
          <a:cxnLst/>
          <a:rect l="0" t="0" r="0" b="0"/>
          <a:pathLst>
            <a:path>
              <a:moveTo>
                <a:pt x="0" y="2316908"/>
              </a:moveTo>
              <a:lnTo>
                <a:pt x="129384" y="2316908"/>
              </a:lnTo>
              <a:lnTo>
                <a:pt x="129384" y="0"/>
              </a:lnTo>
              <a:lnTo>
                <a:pt x="25876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733974" y="1751245"/>
        <a:ext cx="116565" cy="116565"/>
      </dsp:txXfrm>
    </dsp:sp>
    <dsp:sp modelId="{FD151860-8C2B-8046-A4D6-269FD5E40212}">
      <dsp:nvSpPr>
        <dsp:cNvPr id="0" name=""/>
        <dsp:cNvSpPr/>
      </dsp:nvSpPr>
      <dsp:spPr>
        <a:xfrm rot="16200000">
          <a:off x="158703" y="2554297"/>
          <a:ext cx="4180968" cy="8273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Multiplayer Convergence</a:t>
          </a:r>
          <a:endParaRPr lang="en-US" sz="1500" kern="1200" dirty="0"/>
        </a:p>
      </dsp:txBody>
      <dsp:txXfrm>
        <a:off x="158703" y="2554297"/>
        <a:ext cx="4180968" cy="827369"/>
      </dsp:txXfrm>
    </dsp:sp>
    <dsp:sp modelId="{AB0CABA2-5023-B041-9E16-1F7CDEFB96B4}">
      <dsp:nvSpPr>
        <dsp:cNvPr id="0" name=""/>
        <dsp:cNvSpPr/>
      </dsp:nvSpPr>
      <dsp:spPr>
        <a:xfrm>
          <a:off x="2921642" y="453841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Lobby Parameters</a:t>
          </a:r>
        </a:p>
      </dsp:txBody>
      <dsp:txXfrm>
        <a:off x="2921642" y="453841"/>
        <a:ext cx="1293849" cy="394466"/>
      </dsp:txXfrm>
    </dsp:sp>
    <dsp:sp modelId="{20CAA9DB-5E12-4A47-AEEF-EF6ED4BFAF9D}">
      <dsp:nvSpPr>
        <dsp:cNvPr id="0" name=""/>
        <dsp:cNvSpPr/>
      </dsp:nvSpPr>
      <dsp:spPr>
        <a:xfrm>
          <a:off x="2932821" y="1058782"/>
          <a:ext cx="1293849" cy="6040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Initialize</a:t>
          </a:r>
          <a:endParaRPr lang="en-US" sz="1500" kern="1200" dirty="0"/>
        </a:p>
      </dsp:txBody>
      <dsp:txXfrm>
        <a:off x="2932821" y="1058782"/>
        <a:ext cx="1293849" cy="604002"/>
      </dsp:txXfrm>
    </dsp:sp>
    <dsp:sp modelId="{FE43F2F9-A5D6-4222-8EE1-A53E12DB7777}">
      <dsp:nvSpPr>
        <dsp:cNvPr id="0" name=""/>
        <dsp:cNvSpPr/>
      </dsp:nvSpPr>
      <dsp:spPr>
        <a:xfrm>
          <a:off x="4451890" y="782780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Bar Graphs</a:t>
          </a:r>
          <a:endParaRPr lang="en-US" sz="1500" kern="1200" dirty="0"/>
        </a:p>
      </dsp:txBody>
      <dsp:txXfrm>
        <a:off x="4451890" y="782780"/>
        <a:ext cx="1293849" cy="394466"/>
      </dsp:txXfrm>
    </dsp:sp>
    <dsp:sp modelId="{4927442F-F6FA-4F7C-AF8E-984171C55CD3}">
      <dsp:nvSpPr>
        <dsp:cNvPr id="0" name=""/>
        <dsp:cNvSpPr/>
      </dsp:nvSpPr>
      <dsp:spPr>
        <a:xfrm>
          <a:off x="4474261" y="1331790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Prior Attempts</a:t>
          </a:r>
          <a:endParaRPr lang="en-US" sz="1500" kern="1200" dirty="0"/>
        </a:p>
      </dsp:txBody>
      <dsp:txXfrm>
        <a:off x="4474261" y="1331790"/>
        <a:ext cx="1293849" cy="394466"/>
      </dsp:txXfrm>
    </dsp:sp>
    <dsp:sp modelId="{8BDDA579-CE56-4992-BE3A-E742ECF1A44C}">
      <dsp:nvSpPr>
        <dsp:cNvPr id="0" name=""/>
        <dsp:cNvSpPr/>
      </dsp:nvSpPr>
      <dsp:spPr>
        <a:xfrm>
          <a:off x="2921642" y="1891992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Submit</a:t>
          </a:r>
          <a:endParaRPr lang="en-US" sz="1500" kern="1200" dirty="0"/>
        </a:p>
      </dsp:txBody>
      <dsp:txXfrm>
        <a:off x="2921642" y="1891992"/>
        <a:ext cx="1293849" cy="394466"/>
      </dsp:txXfrm>
    </dsp:sp>
    <dsp:sp modelId="{47B02B88-E5A5-4A4E-B7F9-5CCC2A0BC199}">
      <dsp:nvSpPr>
        <dsp:cNvPr id="0" name=""/>
        <dsp:cNvSpPr/>
      </dsp:nvSpPr>
      <dsp:spPr>
        <a:xfrm>
          <a:off x="4474261" y="1891992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Simulation</a:t>
          </a:r>
          <a:endParaRPr lang="en-US" sz="1500" kern="1200" dirty="0"/>
        </a:p>
      </dsp:txBody>
      <dsp:txXfrm>
        <a:off x="4474261" y="1891992"/>
        <a:ext cx="1293849" cy="394466"/>
      </dsp:txXfrm>
    </dsp:sp>
    <dsp:sp modelId="{C7FE782B-8222-44F9-8651-5A84422A4654}">
      <dsp:nvSpPr>
        <dsp:cNvPr id="0" name=""/>
        <dsp:cNvSpPr/>
      </dsp:nvSpPr>
      <dsp:spPr>
        <a:xfrm>
          <a:off x="2921642" y="2576592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OnGUI Display</a:t>
          </a:r>
          <a:endParaRPr lang="en-US" sz="1500" kern="1200" dirty="0"/>
        </a:p>
      </dsp:txBody>
      <dsp:txXfrm>
        <a:off x="2921642" y="2576592"/>
        <a:ext cx="1293849" cy="394466"/>
      </dsp:txXfrm>
    </dsp:sp>
    <dsp:sp modelId="{03C7C1E8-922D-4A50-80D8-93176A50D835}">
      <dsp:nvSpPr>
        <dsp:cNvPr id="0" name=""/>
        <dsp:cNvSpPr/>
      </dsp:nvSpPr>
      <dsp:spPr>
        <a:xfrm>
          <a:off x="4474261" y="2576592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Make Window</a:t>
          </a:r>
          <a:endParaRPr lang="en-US" sz="1500" kern="1200" dirty="0"/>
        </a:p>
      </dsp:txBody>
      <dsp:txXfrm>
        <a:off x="4474261" y="2576592"/>
        <a:ext cx="1293849" cy="394466"/>
      </dsp:txXfrm>
    </dsp:sp>
    <dsp:sp modelId="{2A175C1C-2738-49D3-9512-F2CBCEAD077D}">
      <dsp:nvSpPr>
        <dsp:cNvPr id="0" name=""/>
        <dsp:cNvSpPr/>
      </dsp:nvSpPr>
      <dsp:spPr>
        <a:xfrm>
          <a:off x="6026880" y="1836967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Graphs</a:t>
          </a:r>
          <a:endParaRPr lang="en-US" sz="1500" kern="1200" dirty="0"/>
        </a:p>
      </dsp:txBody>
      <dsp:txXfrm>
        <a:off x="6026880" y="1836967"/>
        <a:ext cx="1293849" cy="394466"/>
      </dsp:txXfrm>
    </dsp:sp>
    <dsp:sp modelId="{35D94776-444D-4CD0-AAFF-5A3020D86CCC}">
      <dsp:nvSpPr>
        <dsp:cNvPr id="0" name=""/>
        <dsp:cNvSpPr/>
      </dsp:nvSpPr>
      <dsp:spPr>
        <a:xfrm>
          <a:off x="6026880" y="2330050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Sliders</a:t>
          </a:r>
          <a:endParaRPr lang="en-US" sz="1500" kern="1200" dirty="0"/>
        </a:p>
      </dsp:txBody>
      <dsp:txXfrm>
        <a:off x="6026880" y="2330050"/>
        <a:ext cx="1293849" cy="394466"/>
      </dsp:txXfrm>
    </dsp:sp>
    <dsp:sp modelId="{615AB5EB-4190-461E-AF50-EAE3038C5EFD}">
      <dsp:nvSpPr>
        <dsp:cNvPr id="0" name=""/>
        <dsp:cNvSpPr/>
      </dsp:nvSpPr>
      <dsp:spPr>
        <a:xfrm>
          <a:off x="6026880" y="2823133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Player info</a:t>
          </a:r>
          <a:endParaRPr lang="en-US" sz="1500" kern="1200" dirty="0"/>
        </a:p>
      </dsp:txBody>
      <dsp:txXfrm>
        <a:off x="6026880" y="2823133"/>
        <a:ext cx="1293849" cy="394466"/>
      </dsp:txXfrm>
    </dsp:sp>
    <dsp:sp modelId="{70D3282C-81FE-46E2-A6B9-379F3F080118}">
      <dsp:nvSpPr>
        <dsp:cNvPr id="0" name=""/>
        <dsp:cNvSpPr/>
      </dsp:nvSpPr>
      <dsp:spPr>
        <a:xfrm>
          <a:off x="6026880" y="3316216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Pop ups</a:t>
          </a:r>
          <a:endParaRPr lang="en-US" sz="1500" kern="1200" dirty="0"/>
        </a:p>
      </dsp:txBody>
      <dsp:txXfrm>
        <a:off x="6026880" y="3316216"/>
        <a:ext cx="1293849" cy="394466"/>
      </dsp:txXfrm>
    </dsp:sp>
    <dsp:sp modelId="{24F3C0BC-BB8E-4981-A732-4247BDB2FF6A}">
      <dsp:nvSpPr>
        <dsp:cNvPr id="0" name=""/>
        <dsp:cNvSpPr/>
      </dsp:nvSpPr>
      <dsp:spPr>
        <a:xfrm>
          <a:off x="2921642" y="3562757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Updates</a:t>
          </a:r>
          <a:endParaRPr lang="en-US" sz="1500" kern="1200" dirty="0"/>
        </a:p>
      </dsp:txBody>
      <dsp:txXfrm>
        <a:off x="2921642" y="3562757"/>
        <a:ext cx="1293849" cy="394466"/>
      </dsp:txXfrm>
    </dsp:sp>
    <dsp:sp modelId="{731BE3CB-A6F5-413C-8925-3A5122C1E1E8}">
      <dsp:nvSpPr>
        <dsp:cNvPr id="0" name=""/>
        <dsp:cNvSpPr/>
      </dsp:nvSpPr>
      <dsp:spPr>
        <a:xfrm>
          <a:off x="4474261" y="3069674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Get Time</a:t>
          </a:r>
          <a:endParaRPr lang="en-US" sz="1500" kern="1200" dirty="0"/>
        </a:p>
      </dsp:txBody>
      <dsp:txXfrm>
        <a:off x="4474261" y="3069674"/>
        <a:ext cx="1293849" cy="394466"/>
      </dsp:txXfrm>
    </dsp:sp>
    <dsp:sp modelId="{88B34556-959F-44E9-91B1-4C1553936A9B}">
      <dsp:nvSpPr>
        <dsp:cNvPr id="0" name=""/>
        <dsp:cNvSpPr/>
      </dsp:nvSpPr>
      <dsp:spPr>
        <a:xfrm>
          <a:off x="4474261" y="3562757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Get Names</a:t>
          </a:r>
          <a:endParaRPr lang="en-US" sz="1500" kern="1200" dirty="0"/>
        </a:p>
      </dsp:txBody>
      <dsp:txXfrm>
        <a:off x="4474261" y="3562757"/>
        <a:ext cx="1293849" cy="394466"/>
      </dsp:txXfrm>
    </dsp:sp>
    <dsp:sp modelId="{188338C6-FD65-44AA-A835-4AE07AAE3FB5}">
      <dsp:nvSpPr>
        <dsp:cNvPr id="0" name=""/>
        <dsp:cNvSpPr/>
      </dsp:nvSpPr>
      <dsp:spPr>
        <a:xfrm>
          <a:off x="4474261" y="4055840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Audio</a:t>
          </a:r>
          <a:endParaRPr lang="en-US" sz="1500" kern="1200" dirty="0"/>
        </a:p>
      </dsp:txBody>
      <dsp:txXfrm>
        <a:off x="4474261" y="4055840"/>
        <a:ext cx="1293849" cy="394466"/>
      </dsp:txXfrm>
    </dsp:sp>
    <dsp:sp modelId="{15EC3E0E-14BC-4266-818D-87C1756BA66D}">
      <dsp:nvSpPr>
        <dsp:cNvPr id="0" name=""/>
        <dsp:cNvSpPr/>
      </dsp:nvSpPr>
      <dsp:spPr>
        <a:xfrm>
          <a:off x="2921642" y="4795464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 Checks</a:t>
          </a:r>
          <a:endParaRPr lang="en-US" sz="1500" kern="1200" dirty="0"/>
        </a:p>
      </dsp:txBody>
      <dsp:txXfrm>
        <a:off x="2921642" y="4795464"/>
        <a:ext cx="1293849" cy="394466"/>
      </dsp:txXfrm>
    </dsp:sp>
    <dsp:sp modelId="{A6D61E5E-D544-7746-BBBB-28CC423DA8AC}">
      <dsp:nvSpPr>
        <dsp:cNvPr id="0" name=""/>
        <dsp:cNvSpPr/>
      </dsp:nvSpPr>
      <dsp:spPr>
        <a:xfrm>
          <a:off x="4474261" y="4548923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Closed Bid</a:t>
          </a:r>
          <a:endParaRPr lang="en-US" sz="1500" kern="1200" dirty="0"/>
        </a:p>
      </dsp:txBody>
      <dsp:txXfrm>
        <a:off x="4474261" y="4548923"/>
        <a:ext cx="1293849" cy="394466"/>
      </dsp:txXfrm>
    </dsp:sp>
    <dsp:sp modelId="{23262F11-14E1-468F-9573-7AD40751D2A2}">
      <dsp:nvSpPr>
        <dsp:cNvPr id="0" name=""/>
        <dsp:cNvSpPr/>
      </dsp:nvSpPr>
      <dsp:spPr>
        <a:xfrm>
          <a:off x="6026880" y="4548923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Bet Update</a:t>
          </a:r>
          <a:endParaRPr lang="en-US" sz="1500" kern="1200" dirty="0"/>
        </a:p>
      </dsp:txBody>
      <dsp:txXfrm>
        <a:off x="6026880" y="4548923"/>
        <a:ext cx="1293849" cy="394466"/>
      </dsp:txXfrm>
    </dsp:sp>
    <dsp:sp modelId="{52B2514F-802E-4C9C-8528-B2CC3A83BEAB}">
      <dsp:nvSpPr>
        <dsp:cNvPr id="0" name=""/>
        <dsp:cNvSpPr/>
      </dsp:nvSpPr>
      <dsp:spPr>
        <a:xfrm>
          <a:off x="4474261" y="5042005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GetFinalScores</a:t>
          </a:r>
          <a:endParaRPr lang="en-US" sz="1500" kern="1200" dirty="0"/>
        </a:p>
      </dsp:txBody>
      <dsp:txXfrm>
        <a:off x="4474261" y="5042005"/>
        <a:ext cx="1293849" cy="394466"/>
      </dsp:txXfrm>
    </dsp:sp>
    <dsp:sp modelId="{69DD23F0-D6BC-BA4C-A13D-9D3275CC8BEA}">
      <dsp:nvSpPr>
        <dsp:cNvPr id="0" name=""/>
        <dsp:cNvSpPr/>
      </dsp:nvSpPr>
      <dsp:spPr>
        <a:xfrm>
          <a:off x="2921642" y="5535088"/>
          <a:ext cx="1293849" cy="394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Game Over</a:t>
          </a:r>
          <a:endParaRPr lang="en-US" sz="1500" kern="1200" dirty="0"/>
        </a:p>
      </dsp:txBody>
      <dsp:txXfrm>
        <a:off x="2921642" y="5535088"/>
        <a:ext cx="1293849" cy="394466"/>
      </dsp:txXfrm>
    </dsp:sp>
    <dsp:sp modelId="{365AB876-3C59-4870-B725-6A8B18E2412C}">
      <dsp:nvSpPr>
        <dsp:cNvPr id="0" name=""/>
        <dsp:cNvSpPr/>
      </dsp:nvSpPr>
      <dsp:spPr>
        <a:xfrm>
          <a:off x="4474261" y="5535088"/>
          <a:ext cx="1293849" cy="3944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Destroy</a:t>
          </a:r>
        </a:p>
      </dsp:txBody>
      <dsp:txXfrm>
        <a:off x="4474261" y="5535088"/>
        <a:ext cx="1293849" cy="394466"/>
      </dsp:txXfrm>
    </dsp:sp>
    <dsp:sp modelId="{F5D393B2-E834-494D-848D-F088A2A33AA9}">
      <dsp:nvSpPr>
        <dsp:cNvPr id="0" name=""/>
        <dsp:cNvSpPr/>
      </dsp:nvSpPr>
      <dsp:spPr>
        <a:xfrm>
          <a:off x="6026880" y="5535088"/>
          <a:ext cx="1293849" cy="394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Switch scene</a:t>
          </a:r>
        </a:p>
      </dsp:txBody>
      <dsp:txXfrm>
        <a:off x="6026880" y="5535088"/>
        <a:ext cx="1293849" cy="394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423" y="605464"/>
            <a:ext cx="10388010" cy="3254155"/>
          </a:xfrm>
        </p:spPr>
        <p:txBody>
          <a:bodyPr>
            <a:normAutofit/>
          </a:bodyPr>
          <a:lstStyle/>
          <a:p>
            <a:r>
              <a:rPr lang="en-US" sz="9600" dirty="0" smtClean="0"/>
              <a:t>World of Balance</a:t>
            </a:r>
            <a:br>
              <a:rPr lang="en-US" sz="9600" dirty="0" smtClean="0"/>
            </a:br>
            <a:r>
              <a:rPr lang="en-US" sz="4000" dirty="0" smtClean="0"/>
              <a:t> 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1600" dirty="0" smtClean="0"/>
              <a:t> </a:t>
            </a:r>
            <a:r>
              <a:rPr lang="en-US" sz="4000" b="1" dirty="0" smtClean="0"/>
              <a:t>Using </a:t>
            </a:r>
            <a:r>
              <a:rPr lang="en-US" sz="4000" b="1" dirty="0"/>
              <a:t>Gamification to Teach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Ecology </a:t>
            </a:r>
            <a:r>
              <a:rPr lang="en-US" sz="4000" b="1" dirty="0"/>
              <a:t>Science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428" y="4540101"/>
            <a:ext cx="9144000" cy="21211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CSC 895 Project Presentation 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Hoff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Project Advisor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 </a:t>
            </a:r>
            <a:r>
              <a:rPr lang="en-US" dirty="0">
                <a:solidFill>
                  <a:schemeClr val="tx1"/>
                </a:solidFill>
              </a:rPr>
              <a:t>Ilmi Yoon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Player Interactions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Project Scope</a:t>
            </a:r>
          </a:p>
          <a:p>
            <a:r>
              <a:rPr lang="en-US" sz="2400" dirty="0" smtClean="0"/>
              <a:t>Design</a:t>
            </a:r>
          </a:p>
          <a:p>
            <a:pPr lvl="1"/>
            <a:r>
              <a:rPr lang="en-US" sz="2000" dirty="0" smtClean="0"/>
              <a:t>Client-Server Architecture</a:t>
            </a:r>
          </a:p>
          <a:p>
            <a:pPr lvl="1"/>
            <a:r>
              <a:rPr lang="en-US" sz="2000" dirty="0"/>
              <a:t>Ecosystem </a:t>
            </a:r>
            <a:r>
              <a:rPr lang="en-US" sz="2000" dirty="0" smtClean="0"/>
              <a:t>Simulation</a:t>
            </a:r>
          </a:p>
          <a:p>
            <a:pPr lvl="1"/>
            <a:r>
              <a:rPr lang="en-US" sz="2000" dirty="0" smtClean="0"/>
              <a:t>Multiplayer Convergence</a:t>
            </a:r>
          </a:p>
          <a:p>
            <a:pPr lvl="1"/>
            <a:r>
              <a:rPr lang="en-US" sz="2000" dirty="0" smtClean="0"/>
              <a:t>Lobby</a:t>
            </a:r>
          </a:p>
          <a:p>
            <a:pPr lvl="1"/>
            <a:r>
              <a:rPr lang="en-US" sz="2000" dirty="0"/>
              <a:t>Website </a:t>
            </a:r>
            <a:r>
              <a:rPr lang="en-US" sz="2000" dirty="0" smtClean="0"/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Simulation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Multiplayer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Display in Lobby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Graph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Graph Caching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Bar Graph Enhancements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Shop Purchase and Owned Species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Demo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Testing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Major Accomplishments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4970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66891" y="2472341"/>
            <a:ext cx="2560812" cy="3391381"/>
            <a:chOff x="249752" y="47065"/>
            <a:chExt cx="1886200" cy="2305831"/>
          </a:xfrm>
        </p:grpSpPr>
        <p:sp>
          <p:nvSpPr>
            <p:cNvPr id="40" name="Cube 39"/>
            <p:cNvSpPr/>
            <p:nvPr/>
          </p:nvSpPr>
          <p:spPr>
            <a:xfrm>
              <a:off x="249752" y="47065"/>
              <a:ext cx="1207770" cy="914400"/>
            </a:xfrm>
            <a:prstGeom prst="cub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ffectLst/>
                  <a:ea typeface="Calibri" charset="0"/>
                  <a:cs typeface="Times New Roman" charset="0"/>
                </a:rPr>
                <a:t>Server</a:t>
              </a:r>
              <a:endParaRPr lang="en-US" sz="1600" dirty="0"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343731" y="1438496"/>
              <a:ext cx="990600" cy="9144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a typeface="Calibri" charset="0"/>
                  <a:cs typeface="Times New Roman" charset="0"/>
                </a:rPr>
                <a:t>SQL DB</a:t>
              </a:r>
              <a:endParaRPr lang="en-US" sz="1600" dirty="0"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43" name="Text Box 581"/>
            <p:cNvSpPr txBox="1"/>
            <p:nvPr/>
          </p:nvSpPr>
          <p:spPr>
            <a:xfrm>
              <a:off x="1518097" y="199840"/>
              <a:ext cx="617855" cy="3403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u="sng" dirty="0">
                  <a:effectLst/>
                  <a:ea typeface="Calibri" charset="0"/>
                  <a:cs typeface="Times New Roman" charset="0"/>
                </a:rPr>
                <a:t>AWS</a:t>
              </a:r>
              <a:endParaRPr lang="en-US" sz="2000" i="1" u="sng" dirty="0">
                <a:effectLst/>
                <a:ea typeface="Calibri" charset="0"/>
                <a:cs typeface="Times New Roman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68235" y="3817227"/>
            <a:ext cx="658726" cy="701610"/>
            <a:chOff x="7543891" y="2967351"/>
            <a:chExt cx="658726" cy="1454206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8202616" y="2967351"/>
              <a:ext cx="1" cy="145420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7543891" y="2967351"/>
              <a:ext cx="3107" cy="145420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89729" y="2518466"/>
            <a:ext cx="2868885" cy="357929"/>
            <a:chOff x="4262345" y="4800722"/>
            <a:chExt cx="2868885" cy="357929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262345" y="5147317"/>
              <a:ext cx="2868885" cy="113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44"/>
            <p:cNvSpPr txBox="1"/>
            <p:nvPr/>
          </p:nvSpPr>
          <p:spPr>
            <a:xfrm>
              <a:off x="5244350" y="4800722"/>
              <a:ext cx="1268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Login Request</a:t>
              </a:r>
              <a:endParaRPr lang="en-US" sz="1400" dirty="0"/>
            </a:p>
          </p:txBody>
        </p:sp>
      </p:grpSp>
      <p:sp>
        <p:nvSpPr>
          <p:cNvPr id="50" name="Text Box 581"/>
          <p:cNvSpPr txBox="1"/>
          <p:nvPr/>
        </p:nvSpPr>
        <p:spPr>
          <a:xfrm>
            <a:off x="9306628" y="5063429"/>
            <a:ext cx="2032949" cy="5005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dirty="0">
                <a:ea typeface="Calibri" charset="0"/>
                <a:cs typeface="Times New Roman" charset="0"/>
              </a:rPr>
              <a:t>t</a:t>
            </a:r>
            <a:r>
              <a:rPr lang="en-US" sz="2000" b="1" i="1" u="sng" dirty="0" smtClean="0">
                <a:ea typeface="Calibri" charset="0"/>
                <a:cs typeface="Times New Roman" charset="0"/>
              </a:rPr>
              <a:t>hecity.sfsu.edu</a:t>
            </a:r>
            <a:endParaRPr lang="en-US" sz="2000" i="1" u="sng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3129733" y="2766206"/>
            <a:ext cx="1639736" cy="1344886"/>
          </a:xfrm>
          <a:prstGeom prst="cub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charset="0"/>
                <a:cs typeface="Times New Roman" charset="0"/>
              </a:rPr>
              <a:t>Player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ea typeface="Calibri" charset="0"/>
                <a:cs typeface="Times New Roman" charset="0"/>
              </a:rPr>
              <a:t>Client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2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Client-Server Architecture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 flipH="1">
            <a:off x="4760679" y="2804308"/>
            <a:ext cx="2896692" cy="347958"/>
            <a:chOff x="4262345" y="4939100"/>
            <a:chExt cx="2896692" cy="34795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262345" y="5254687"/>
              <a:ext cx="2896692" cy="3237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TextBox 44"/>
            <p:cNvSpPr txBox="1"/>
            <p:nvPr/>
          </p:nvSpPr>
          <p:spPr>
            <a:xfrm>
              <a:off x="4754483" y="4939100"/>
              <a:ext cx="1432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Login Response</a:t>
              </a:r>
              <a:endParaRPr lang="en-US" sz="1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78990" y="3144784"/>
            <a:ext cx="2868885" cy="307777"/>
            <a:chOff x="4262345" y="4855623"/>
            <a:chExt cx="2868885" cy="307777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4262345" y="5147317"/>
              <a:ext cx="2868885" cy="113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Box 44"/>
            <p:cNvSpPr txBox="1"/>
            <p:nvPr/>
          </p:nvSpPr>
          <p:spPr>
            <a:xfrm>
              <a:off x="5225926" y="4855623"/>
              <a:ext cx="1268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Client Request</a:t>
              </a:r>
              <a:endParaRPr lang="en-US" sz="1400" dirty="0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4760679" y="3688976"/>
            <a:ext cx="2896692" cy="323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TextBox 44"/>
          <p:cNvSpPr txBox="1"/>
          <p:nvPr/>
        </p:nvSpPr>
        <p:spPr>
          <a:xfrm flipH="1">
            <a:off x="5742571" y="3428136"/>
            <a:ext cx="143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Server Response</a:t>
            </a:r>
            <a:endParaRPr lang="en-US" sz="1400" dirty="0"/>
          </a:p>
        </p:txBody>
      </p:sp>
      <p:sp>
        <p:nvSpPr>
          <p:cNvPr id="23" name="Content Placeholder 13"/>
          <p:cNvSpPr>
            <a:spLocks noGrp="1"/>
          </p:cNvSpPr>
          <p:nvPr>
            <p:ph idx="1"/>
          </p:nvPr>
        </p:nvSpPr>
        <p:spPr>
          <a:xfrm>
            <a:off x="1593999" y="5063429"/>
            <a:ext cx="4657946" cy="113488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Server has resided on thecity and smurf this past year</a:t>
            </a:r>
          </a:p>
        </p:txBody>
      </p:sp>
    </p:spTree>
    <p:extLst>
      <p:ext uri="{BB962C8B-B14F-4D97-AF65-F5344CB8AC3E}">
        <p14:creationId xmlns:p14="http://schemas.microsoft.com/office/powerpoint/2010/main" val="19306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08018"/>
            <a:ext cx="9791700" cy="470708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Periodic Ecosystem simulation is vital to WoB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Exciting &amp; teaches about real ecosystem </a:t>
            </a:r>
            <a:r>
              <a:rPr lang="en-US" dirty="0" smtClean="0"/>
              <a:t>progression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Population dynamics computation model incorporated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Existed in previous version, but code could not be found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Implemented anew in this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Suggested to implement in GameClient, driven by client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Not optimal - would only operate when player was logged in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Solution: Implement in GameServer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Continuous for all players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Ecosystem Simulation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54" y="1396519"/>
            <a:ext cx="2156456" cy="1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2"/>
            <a:ext cx="9791700" cy="5082251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 smtClean="0"/>
              <a:t>Convergence game is the foundation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Attempt to match target Ecosystem on the right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Player adjusts animal / plant attributes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Metabolic Rate, Carrying Capacity, Growth </a:t>
            </a:r>
            <a:r>
              <a:rPr lang="en-US" dirty="0" smtClean="0"/>
              <a:t>Rate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Simulation is submitted. Left graph updated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Player sees results. Makes updates &amp; submits again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Progress chart shows how player is doing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Ecosystem map is provided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Very Educational, but for some, not so fun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47" y="1523306"/>
            <a:ext cx="2647625" cy="1517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46" y="3280801"/>
            <a:ext cx="2647625" cy="1517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45" y="4991874"/>
            <a:ext cx="2647625" cy="15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64831" y="1552964"/>
            <a:ext cx="9791700" cy="450754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Goal: Keep the educational - add some fun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Make multiplayer - now you are competing!</a:t>
            </a:r>
          </a:p>
          <a:p>
            <a:pPr>
              <a:spcBef>
                <a:spcPts val="1200"/>
              </a:spcBef>
            </a:pPr>
            <a:r>
              <a:rPr lang="en-US" dirty="0"/>
              <a:t>There is a time limit per round</a:t>
            </a:r>
            <a:r>
              <a:rPr lang="en-US" dirty="0" smtClean="0"/>
              <a:t>!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Show status / progress of other players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Add sounds - status of your progress &amp; opponents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Add credit boost to final winner</a:t>
            </a: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13" y="1427776"/>
            <a:ext cx="2981424" cy="1839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13" y="3806734"/>
            <a:ext cx="2981424" cy="1852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6" y="4864886"/>
            <a:ext cx="2793330" cy="1738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69" y="4865078"/>
            <a:ext cx="2781710" cy="17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64831" y="1669423"/>
            <a:ext cx="9791700" cy="450754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/>
              <a:t>World of Balance Central Point or “Face” 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Create an inviting and exciting environment for players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Player and opponents’ Ecosystem Display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Graph to view Ecosystem progress over time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View details + biomass of owned species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Purchase more species</a:t>
            </a:r>
          </a:p>
          <a:p>
            <a:pPr lvl="0"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Lobby Design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8886078" y="499631"/>
            <a:ext cx="2467721" cy="1657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336653" y="2850798"/>
            <a:ext cx="2467721" cy="1657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612432" y="4944387"/>
            <a:ext cx="2444099" cy="1485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95" y="5197785"/>
            <a:ext cx="2448994" cy="14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Website is “face” of WoB to academia &amp; the world!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M</a:t>
            </a:r>
            <a:r>
              <a:rPr lang="en-US" dirty="0" smtClean="0"/>
              <a:t>odified with new content &amp; updated content</a:t>
            </a:r>
          </a:p>
          <a:p>
            <a:pPr>
              <a:spcBef>
                <a:spcPts val="1200"/>
              </a:spcBef>
            </a:pPr>
            <a:r>
              <a:rPr lang="en-US" dirty="0"/>
              <a:t>Added new games - Sea Divided, Multiplayer </a:t>
            </a:r>
            <a:r>
              <a:rPr lang="en-US" dirty="0" smtClean="0"/>
              <a:t>Convergence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Most pages simple HTML, CSS, Javascript and PHP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Game summary &amp; detail pages use Twitter Bootstrap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Updated pages - Reworked download page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Website Enhancements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9863" y="4997302"/>
            <a:ext cx="2883579" cy="1722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80102" y="4997302"/>
            <a:ext cx="2883579" cy="1722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760341" y="4997302"/>
            <a:ext cx="2883579" cy="1722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76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Player Interactions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Project Scope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Client-Server Architecture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Simulation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Multiplayer 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Lobby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Website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Implementation</a:t>
            </a:r>
          </a:p>
          <a:p>
            <a:pPr lvl="1"/>
            <a:r>
              <a:rPr lang="en-US" sz="2000" dirty="0"/>
              <a:t>Ecosystem Simulation</a:t>
            </a:r>
          </a:p>
          <a:p>
            <a:pPr lvl="1"/>
            <a:r>
              <a:rPr lang="en-US" sz="2000" dirty="0"/>
              <a:t>Multiplayer </a:t>
            </a:r>
            <a:r>
              <a:rPr lang="en-US" sz="2000" dirty="0" smtClean="0"/>
              <a:t>Convergence</a:t>
            </a:r>
          </a:p>
          <a:p>
            <a:pPr lvl="1"/>
            <a:r>
              <a:rPr lang="en-US" sz="2000" dirty="0" smtClean="0"/>
              <a:t>Ecosystem Display in Lobby</a:t>
            </a:r>
          </a:p>
          <a:p>
            <a:pPr lvl="1"/>
            <a:r>
              <a:rPr lang="en-US" sz="2000" dirty="0" smtClean="0"/>
              <a:t>Ecosystem Graph</a:t>
            </a:r>
          </a:p>
          <a:p>
            <a:pPr lvl="1"/>
            <a:r>
              <a:rPr lang="en-US" sz="2000" dirty="0"/>
              <a:t>Ecosystem </a:t>
            </a:r>
            <a:r>
              <a:rPr lang="en-US" sz="2000" dirty="0" smtClean="0"/>
              <a:t>Graph Caching</a:t>
            </a:r>
          </a:p>
          <a:p>
            <a:pPr lvl="1"/>
            <a:r>
              <a:rPr lang="en-US" sz="2000" dirty="0" smtClean="0"/>
              <a:t>Bar Graph Enhancements</a:t>
            </a:r>
          </a:p>
          <a:p>
            <a:pPr lvl="1"/>
            <a:r>
              <a:rPr lang="en-US" sz="2000" dirty="0" smtClean="0"/>
              <a:t>Shop Purchase and Owned Species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Demo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Testing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Major Accomplishments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3001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10091184" cy="450754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 smtClean="0"/>
              <a:t>Simulation requires player environment be created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Same environment as if the player logged in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Player object is created and data fetched from PlayerDAO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WorldController static enterWorld() method creates environment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Ecosystem object is accessed from recently created Player object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GameEngine object is accessed via Ecosystem and simulation run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Ecosystem Simulation Implementation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98" y="5157081"/>
            <a:ext cx="7479672" cy="15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/>
              <a:t>Ecosystem </a:t>
            </a:r>
            <a:r>
              <a:rPr lang="en-US" b="1" i="1" dirty="0" smtClean="0"/>
              <a:t>Simulation Implementation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0873" y="1669423"/>
            <a:ext cx="2282875" cy="14882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GameServer.main</a:t>
            </a:r>
          </a:p>
        </p:txBody>
      </p:sp>
      <p:sp>
        <p:nvSpPr>
          <p:cNvPr id="8" name="Oval 7"/>
          <p:cNvSpPr/>
          <p:nvPr/>
        </p:nvSpPr>
        <p:spPr>
          <a:xfrm>
            <a:off x="3494380" y="1698895"/>
            <a:ext cx="2368590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26000"/>
                  <a:lumOff val="74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startEcosystemUpdate</a:t>
            </a:r>
          </a:p>
          <a:p>
            <a:pPr algn="ctr"/>
            <a:r>
              <a:rPr lang="en-US" i="1" smtClean="0"/>
              <a:t>(TimerTask)</a:t>
            </a:r>
            <a:endParaRPr lang="en-US" i="1" dirty="0"/>
          </a:p>
        </p:txBody>
      </p:sp>
      <p:sp>
        <p:nvSpPr>
          <p:cNvPr id="9" name="Oval 8"/>
          <p:cNvSpPr/>
          <p:nvPr/>
        </p:nvSpPr>
        <p:spPr>
          <a:xfrm>
            <a:off x="5650318" y="3296139"/>
            <a:ext cx="2368590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Ecosystem</a:t>
            </a:r>
          </a:p>
          <a:p>
            <a:pPr algn="ctr"/>
            <a:r>
              <a:rPr lang="en-US" sz="2000" i="1" smtClean="0"/>
              <a:t>Update</a:t>
            </a:r>
          </a:p>
          <a:p>
            <a:pPr algn="ctr"/>
            <a:r>
              <a:rPr lang="en-US" sz="2000" i="1" smtClean="0"/>
              <a:t>(Timer)</a:t>
            </a:r>
            <a:endParaRPr lang="en-US" sz="2000" i="1" dirty="0"/>
          </a:p>
        </p:txBody>
      </p:sp>
      <p:sp>
        <p:nvSpPr>
          <p:cNvPr id="16" name="Oval 15"/>
          <p:cNvSpPr/>
          <p:nvPr/>
        </p:nvSpPr>
        <p:spPr>
          <a:xfrm>
            <a:off x="9101472" y="1680134"/>
            <a:ext cx="1706574" cy="8504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smtClean="0"/>
              <a:t>Eco </a:t>
            </a:r>
            <a:r>
              <a:rPr lang="en-US" i="1" dirty="0" smtClean="0"/>
              <a:t>#1</a:t>
            </a:r>
            <a:endParaRPr lang="en-US" i="1" dirty="0"/>
          </a:p>
        </p:txBody>
      </p:sp>
      <p:sp>
        <p:nvSpPr>
          <p:cNvPr id="17" name="Oval 16"/>
          <p:cNvSpPr/>
          <p:nvPr/>
        </p:nvSpPr>
        <p:spPr>
          <a:xfrm>
            <a:off x="9101472" y="2865228"/>
            <a:ext cx="1706574" cy="8504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smtClean="0"/>
              <a:t>Eco </a:t>
            </a:r>
            <a:r>
              <a:rPr lang="en-US" i="1" dirty="0" smtClean="0"/>
              <a:t>#2</a:t>
            </a:r>
            <a:endParaRPr lang="en-US" i="1" dirty="0"/>
          </a:p>
        </p:txBody>
      </p:sp>
      <p:sp>
        <p:nvSpPr>
          <p:cNvPr id="18" name="Oval 17"/>
          <p:cNvSpPr/>
          <p:nvPr/>
        </p:nvSpPr>
        <p:spPr>
          <a:xfrm>
            <a:off x="9101472" y="4996222"/>
            <a:ext cx="1706574" cy="8504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smtClean="0"/>
              <a:t>Eco </a:t>
            </a:r>
            <a:r>
              <a:rPr lang="en-US" i="1" dirty="0" smtClean="0"/>
              <a:t>#n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9513945" y="3938066"/>
            <a:ext cx="98742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dirty="0" smtClean="0"/>
              <a:t>. . .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90990" y="6381662"/>
            <a:ext cx="570101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One Simulation job for each player/ecosystem</a:t>
            </a: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42313" y="2386678"/>
            <a:ext cx="852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997842" y="3040912"/>
            <a:ext cx="584791" cy="724054"/>
          </a:xfrm>
          <a:custGeom>
            <a:avLst/>
            <a:gdLst>
              <a:gd name="connsiteX0" fmla="*/ 584791 w 584791"/>
              <a:gd name="connsiteY0" fmla="*/ 127590 h 724054"/>
              <a:gd name="connsiteX1" fmla="*/ 435935 w 584791"/>
              <a:gd name="connsiteY1" fmla="*/ 723014 h 724054"/>
              <a:gd name="connsiteX2" fmla="*/ 0 w 584791"/>
              <a:gd name="connsiteY2" fmla="*/ 0 h 72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791" h="724054">
                <a:moveTo>
                  <a:pt x="584791" y="127590"/>
                </a:moveTo>
                <a:cubicBezTo>
                  <a:pt x="559095" y="435934"/>
                  <a:pt x="533400" y="744279"/>
                  <a:pt x="435935" y="723014"/>
                </a:cubicBezTo>
                <a:cubicBezTo>
                  <a:pt x="338470" y="701749"/>
                  <a:pt x="169235" y="350874"/>
                  <a:pt x="0" y="0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50318" y="2865228"/>
            <a:ext cx="495301" cy="558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6" idx="2"/>
          </p:cNvCxnSpPr>
          <p:nvPr/>
        </p:nvCxnSpPr>
        <p:spPr>
          <a:xfrm flipV="1">
            <a:off x="7672036" y="2105381"/>
            <a:ext cx="1429436" cy="140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7" idx="2"/>
          </p:cNvCxnSpPr>
          <p:nvPr/>
        </p:nvCxnSpPr>
        <p:spPr>
          <a:xfrm flipV="1">
            <a:off x="8018908" y="3290475"/>
            <a:ext cx="1082564" cy="47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1"/>
          </p:cNvCxnSpPr>
          <p:nvPr/>
        </p:nvCxnSpPr>
        <p:spPr>
          <a:xfrm>
            <a:off x="8018908" y="4146632"/>
            <a:ext cx="1332486" cy="97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605831" y="5120774"/>
            <a:ext cx="4925030" cy="11383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78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Introduction</a:t>
            </a:r>
          </a:p>
          <a:p>
            <a:pPr lvl="1"/>
            <a:r>
              <a:rPr lang="en-US" sz="2000" dirty="0" smtClean="0"/>
              <a:t>Motivation</a:t>
            </a:r>
          </a:p>
          <a:p>
            <a:pPr lvl="0"/>
            <a:r>
              <a:rPr lang="en-US" sz="2400" dirty="0" smtClean="0"/>
              <a:t>Overview</a:t>
            </a:r>
            <a:endParaRPr lang="en-US" sz="2000" dirty="0" smtClean="0"/>
          </a:p>
          <a:p>
            <a:pPr lvl="1"/>
            <a:r>
              <a:rPr lang="en-US" sz="2000" dirty="0" smtClean="0"/>
              <a:t>Player Interactions</a:t>
            </a:r>
          </a:p>
          <a:p>
            <a:pPr lvl="1"/>
            <a:r>
              <a:rPr lang="en-US" sz="2000" dirty="0" smtClean="0"/>
              <a:t>Project Scope</a:t>
            </a:r>
          </a:p>
          <a:p>
            <a:r>
              <a:rPr lang="en-US" sz="2400" dirty="0" smtClean="0"/>
              <a:t>Design</a:t>
            </a:r>
          </a:p>
          <a:p>
            <a:pPr lvl="1"/>
            <a:r>
              <a:rPr lang="en-US" sz="2000" dirty="0" smtClean="0"/>
              <a:t>Client-Server Architecture</a:t>
            </a:r>
          </a:p>
          <a:p>
            <a:pPr lvl="1"/>
            <a:r>
              <a:rPr lang="en-US" sz="2000" dirty="0"/>
              <a:t>Ecosystem </a:t>
            </a:r>
            <a:r>
              <a:rPr lang="en-US" sz="2000" dirty="0" smtClean="0"/>
              <a:t>Simulation</a:t>
            </a:r>
          </a:p>
          <a:p>
            <a:pPr lvl="1"/>
            <a:r>
              <a:rPr lang="en-US" sz="2000" dirty="0" smtClean="0"/>
              <a:t>Multiplayer Convergence</a:t>
            </a:r>
          </a:p>
          <a:p>
            <a:pPr lvl="1"/>
            <a:r>
              <a:rPr lang="en-US" sz="2000" dirty="0" smtClean="0"/>
              <a:t>Lobby</a:t>
            </a:r>
          </a:p>
          <a:p>
            <a:pPr lvl="1"/>
            <a:r>
              <a:rPr lang="en-US" sz="2000" dirty="0"/>
              <a:t>Website </a:t>
            </a:r>
            <a:r>
              <a:rPr lang="en-US" sz="2000" dirty="0" smtClean="0"/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Implementation</a:t>
            </a:r>
          </a:p>
          <a:p>
            <a:pPr lvl="1"/>
            <a:r>
              <a:rPr lang="en-US" sz="2000" dirty="0"/>
              <a:t>Ecosystem Simulation</a:t>
            </a:r>
          </a:p>
          <a:p>
            <a:pPr lvl="1"/>
            <a:r>
              <a:rPr lang="en-US" sz="2000" dirty="0"/>
              <a:t>Multiplayer </a:t>
            </a:r>
            <a:r>
              <a:rPr lang="en-US" sz="2000" dirty="0" smtClean="0"/>
              <a:t>Convergence</a:t>
            </a:r>
          </a:p>
          <a:p>
            <a:pPr lvl="1"/>
            <a:r>
              <a:rPr lang="en-US" sz="2000" dirty="0" smtClean="0"/>
              <a:t>Ecosystem Display in Lobby</a:t>
            </a:r>
          </a:p>
          <a:p>
            <a:pPr lvl="1"/>
            <a:r>
              <a:rPr lang="en-US" sz="2000" dirty="0" smtClean="0"/>
              <a:t>Ecosystem Graph</a:t>
            </a:r>
          </a:p>
          <a:p>
            <a:pPr lvl="1"/>
            <a:r>
              <a:rPr lang="en-US" sz="2000" dirty="0"/>
              <a:t>Ecosystem </a:t>
            </a:r>
            <a:r>
              <a:rPr lang="en-US" sz="2000" dirty="0" smtClean="0"/>
              <a:t>Graph Caching</a:t>
            </a:r>
          </a:p>
          <a:p>
            <a:pPr lvl="1"/>
            <a:r>
              <a:rPr lang="en-US" sz="2000" dirty="0" smtClean="0"/>
              <a:t>Bar Graph Enhancements</a:t>
            </a:r>
          </a:p>
          <a:p>
            <a:pPr lvl="1"/>
            <a:r>
              <a:rPr lang="en-US" sz="2000" dirty="0" smtClean="0"/>
              <a:t>Shop Purchase and Owned Species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Demo</a:t>
            </a:r>
          </a:p>
          <a:p>
            <a:pPr lvl="1"/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Major Accomplishments</a:t>
            </a:r>
          </a:p>
          <a:p>
            <a:r>
              <a:rPr lang="en-US" sz="2400" dirty="0" smtClean="0"/>
              <a:t>Conclusion</a:t>
            </a:r>
          </a:p>
          <a:p>
            <a:pPr lvl="1"/>
            <a:r>
              <a:rPr lang="en-US" sz="2000" dirty="0" smtClean="0"/>
              <a:t>Learning</a:t>
            </a:r>
          </a:p>
          <a:p>
            <a:pPr lvl="1"/>
            <a:r>
              <a:rPr lang="en-US" sz="2000" dirty="0" smtClean="0"/>
              <a:t>Recognition</a:t>
            </a:r>
          </a:p>
          <a:p>
            <a:pPr lvl="1"/>
            <a:r>
              <a:rPr lang="en-US" sz="2000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 smtClean="0"/>
              <a:t>Host select games and specifies parameters in the Lobby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New capability for Lobby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Specifying parameters in Lobby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More than 2 players - up to 5 can play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New protocols developed to support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MCSetup - sets up data structure for MC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MCMatchInit - adds player to existing game data structure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Parameters specified in Lobby are sent to each client upon start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727365" y="343860"/>
            <a:ext cx="10626436" cy="1325563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Implementation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34" y="2225342"/>
            <a:ext cx="4118450" cy="2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477926"/>
            <a:ext cx="9791700" cy="5157336"/>
          </a:xfrm>
        </p:spPr>
        <p:txBody>
          <a:bodyPr/>
          <a:lstStyle/>
          <a:p>
            <a:pPr lvl="0">
              <a:spcBef>
                <a:spcPts val="1500"/>
              </a:spcBef>
            </a:pPr>
            <a:r>
              <a:rPr lang="en-US" dirty="0" smtClean="0"/>
              <a:t>ConvergeGetTime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Play round timing controlled by server for synchronization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Obtains bet status of other players</a:t>
            </a:r>
            <a:endParaRPr lang="en-US" dirty="0"/>
          </a:p>
          <a:p>
            <a:pPr>
              <a:spcBef>
                <a:spcPts val="1500"/>
              </a:spcBef>
            </a:pPr>
            <a:r>
              <a:rPr lang="en-US" dirty="0" smtClean="0"/>
              <a:t>ConvergeGetNames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Returns name of opponents remaining in game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Periodic calling is necessary for players that leave game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ConvergeGetOtherScore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Used for displaying opponent progress chart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Protocols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5769843"/>
            <a:ext cx="2421565" cy="9686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65104" y="2511273"/>
            <a:ext cx="4224116" cy="1094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326372" y="4638666"/>
            <a:ext cx="5762848" cy="571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081" y="5519787"/>
            <a:ext cx="3794162" cy="121868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569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559170"/>
            <a:ext cx="9791700" cy="50760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ConvergeBetUpdate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Used to submit play score &amp; status and request round result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Method is called periodically until server responds with round results</a:t>
            </a:r>
          </a:p>
          <a:p>
            <a:pPr lvl="2">
              <a:spcBef>
                <a:spcPts val="1000"/>
              </a:spcBef>
            </a:pPr>
            <a:r>
              <a:rPr lang="en-US" dirty="0" smtClean="0"/>
              <a:t>Waiting until all clients respond or timeout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ConvergeGetFinalScores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Used to display final results of all players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Protocols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293" y="3004029"/>
            <a:ext cx="3987763" cy="3229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37" y="4380614"/>
            <a:ext cx="4747158" cy="24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973812"/>
              </p:ext>
            </p:extLst>
          </p:nvPr>
        </p:nvGraphicFramePr>
        <p:xfrm>
          <a:off x="1476598" y="839972"/>
          <a:ext cx="9156233" cy="593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7" name="Title 12"/>
          <p:cNvSpPr>
            <a:spLocks noGrp="1"/>
          </p:cNvSpPr>
          <p:nvPr>
            <p:ph type="title"/>
          </p:nvPr>
        </p:nvSpPr>
        <p:spPr>
          <a:xfrm>
            <a:off x="553660" y="164446"/>
            <a:ext cx="11002108" cy="969125"/>
          </a:xfrm>
        </p:spPr>
        <p:txBody>
          <a:bodyPr/>
          <a:lstStyle/>
          <a:p>
            <a:pPr algn="ctr"/>
            <a:r>
              <a:rPr lang="en-US" b="1" i="1" dirty="0" smtClean="0"/>
              <a:t>Multiplayer Convergence Code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FD151860-8C2B-8046-A4D6-269FD5E40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6">
                                            <p:graphicEl>
                                              <a:dgm id="{FD151860-8C2B-8046-A4D6-269FD5E40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F09B731-C503-0B4D-94C9-DEB6AA2B3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66">
                                            <p:graphicEl>
                                              <a:dgm id="{3F09B731-C503-0B4D-94C9-DEB6AA2B3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AB0CABA2-5023-B041-9E16-1F7CDEFB9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66">
                                            <p:graphicEl>
                                              <a:dgm id="{AB0CABA2-5023-B041-9E16-1F7CDEFB9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7B539309-5D99-9148-81B9-F5C76FBD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66">
                                            <p:graphicEl>
                                              <a:dgm id="{7B539309-5D99-9148-81B9-F5C76FBD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20CAA9DB-5E12-4A47-AEEF-EF6ED4BF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66">
                                            <p:graphicEl>
                                              <a:dgm id="{20CAA9DB-5E12-4A47-AEEF-EF6ED4BFA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6BE954B-BEDA-418E-AA6F-774E6C07F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66">
                                            <p:graphicEl>
                                              <a:dgm id="{36BE954B-BEDA-418E-AA6F-774E6C07F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FE43F2F9-A5D6-4222-8EE1-A53E12DB7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66">
                                            <p:graphicEl>
                                              <a:dgm id="{FE43F2F9-A5D6-4222-8EE1-A53E12DB7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A7C7DB1D-CF33-4355-B2A7-91C989265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66">
                                            <p:graphicEl>
                                              <a:dgm id="{A7C7DB1D-CF33-4355-B2A7-91C989265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4927442F-F6FA-4F7C-AF8E-984171C55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66">
                                            <p:graphicEl>
                                              <a:dgm id="{4927442F-F6FA-4F7C-AF8E-984171C55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E6BB6FFB-1862-4F88-9F9B-988848711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66">
                                            <p:graphicEl>
                                              <a:dgm id="{E6BB6FFB-1862-4F88-9F9B-988848711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8BDDA579-CE56-4992-BE3A-E742ECF1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66">
                                            <p:graphicEl>
                                              <a:dgm id="{8BDDA579-CE56-4992-BE3A-E742ECF1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94AEDE3C-556D-41BF-B0A2-816D83F2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66">
                                            <p:graphicEl>
                                              <a:dgm id="{94AEDE3C-556D-41BF-B0A2-816D83F2B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47B02B88-E5A5-4A4E-B7F9-5CCC2A0BC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">
                                            <p:graphicEl>
                                              <a:dgm id="{47B02B88-E5A5-4A4E-B7F9-5CCC2A0BC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288818BD-67B5-49C7-9476-3CC5DD7A3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66">
                                            <p:graphicEl>
                                              <a:dgm id="{288818BD-67B5-49C7-9476-3CC5DD7A3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C7FE782B-8222-44F9-8651-5A84422A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6">
                                            <p:graphicEl>
                                              <a:dgm id="{C7FE782B-8222-44F9-8651-5A84422A4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54BD804D-8368-4FD1-A89E-9D4C975C2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66">
                                            <p:graphicEl>
                                              <a:dgm id="{54BD804D-8368-4FD1-A89E-9D4C975C2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03C7C1E8-922D-4A50-80D8-93176A50D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66">
                                            <p:graphicEl>
                                              <a:dgm id="{03C7C1E8-922D-4A50-80D8-93176A50D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E4257289-302F-40EC-BC66-4C25A54BC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66">
                                            <p:graphicEl>
                                              <a:dgm id="{E4257289-302F-40EC-BC66-4C25A54BC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2A175C1C-2738-49D3-9512-F2CBCEAD0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66">
                                            <p:graphicEl>
                                              <a:dgm id="{2A175C1C-2738-49D3-9512-F2CBCEAD0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FCA80D4E-2E8D-4AB3-882D-98976DC19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">
                                            <p:graphicEl>
                                              <a:dgm id="{FCA80D4E-2E8D-4AB3-882D-98976DC19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5D94776-444D-4CD0-AAFF-5A3020D86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66">
                                            <p:graphicEl>
                                              <a:dgm id="{35D94776-444D-4CD0-AAFF-5A3020D86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7C5A7A4F-9D2A-48F8-903C-5E8B9B93A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66">
                                            <p:graphicEl>
                                              <a:dgm id="{7C5A7A4F-9D2A-48F8-903C-5E8B9B93A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615AB5EB-4190-461E-AF50-EAE3038C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66">
                                            <p:graphicEl>
                                              <a:dgm id="{615AB5EB-4190-461E-AF50-EAE3038C5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7C36E0D6-BB19-493E-991B-30AA2C4EB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66">
                                            <p:graphicEl>
                                              <a:dgm id="{7C36E0D6-BB19-493E-991B-30AA2C4EB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70D3282C-81FE-46E2-A6B9-379F3F080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66">
                                            <p:graphicEl>
                                              <a:dgm id="{70D3282C-81FE-46E2-A6B9-379F3F080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C46B2CD0-DBFD-4CBC-BAE9-39413C973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266">
                                            <p:graphicEl>
                                              <a:dgm id="{C46B2CD0-DBFD-4CBC-BAE9-39413C973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24F3C0BC-BB8E-4981-A732-4247BDB2F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66">
                                            <p:graphicEl>
                                              <a:dgm id="{24F3C0BC-BB8E-4981-A732-4247BDB2F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4BF0215D-B332-4FCE-832B-6C0F080D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66">
                                            <p:graphicEl>
                                              <a:dgm id="{4BF0215D-B332-4FCE-832B-6C0F080D7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731BE3CB-A6F5-413C-8925-3A5122C1E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66">
                                            <p:graphicEl>
                                              <a:dgm id="{731BE3CB-A6F5-413C-8925-3A5122C1E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D0BE8637-3895-4489-AEDE-B9F231C42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66">
                                            <p:graphicEl>
                                              <a:dgm id="{D0BE8637-3895-4489-AEDE-B9F231C42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88B34556-959F-44E9-91B1-4C1553936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266">
                                            <p:graphicEl>
                                              <a:dgm id="{88B34556-959F-44E9-91B1-4C1553936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578B36ED-7DBE-4E3E-A8FB-C48436642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66">
                                            <p:graphicEl>
                                              <a:dgm id="{578B36ED-7DBE-4E3E-A8FB-C48436642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188338C6-FD65-44AA-A835-4AE07AAE3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66">
                                            <p:graphicEl>
                                              <a:dgm id="{188338C6-FD65-44AA-A835-4AE07AAE3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822BAE49-2DF7-455F-8743-930DB1E1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66">
                                            <p:graphicEl>
                                              <a:dgm id="{822BAE49-2DF7-455F-8743-930DB1E1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15EC3E0E-14BC-4266-818D-87C1756B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">
                                            <p:graphicEl>
                                              <a:dgm id="{15EC3E0E-14BC-4266-818D-87C1756BA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1D1BE3EE-BC50-C044-91FE-551BE9F9E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266">
                                            <p:graphicEl>
                                              <a:dgm id="{1D1BE3EE-BC50-C044-91FE-551BE9F9E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A6D61E5E-D544-7746-BBBB-28CC423DA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6">
                                            <p:graphicEl>
                                              <a:dgm id="{A6D61E5E-D544-7746-BBBB-28CC423DA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B096B19B-4995-4849-8367-9BF653D4A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6">
                                            <p:graphicEl>
                                              <a:dgm id="{B096B19B-4995-4849-8367-9BF653D4A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23262F11-14E1-468F-9573-7AD40751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266">
                                            <p:graphicEl>
                                              <a:dgm id="{23262F11-14E1-468F-9573-7AD40751D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B2F5931D-4D75-4BEA-BF2D-5C3DCB52D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266">
                                            <p:graphicEl>
                                              <a:dgm id="{B2F5931D-4D75-4BEA-BF2D-5C3DCB52D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52B2514F-802E-4C9C-8528-B2CC3A83B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266">
                                            <p:graphicEl>
                                              <a:dgm id="{52B2514F-802E-4C9C-8528-B2CC3A83B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F5ADB1F-EA21-8946-82CF-221839B08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266">
                                            <p:graphicEl>
                                              <a:dgm id="{3F5ADB1F-EA21-8946-82CF-221839B08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69DD23F0-D6BC-BA4C-A13D-9D3275CC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66">
                                            <p:graphicEl>
                                              <a:dgm id="{69DD23F0-D6BC-BA4C-A13D-9D3275CC8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A374DF4-8F3F-4C63-8078-000E454C8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66">
                                            <p:graphicEl>
                                              <a:dgm id="{3A374DF4-8F3F-4C63-8078-000E454C8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365AB876-3C59-4870-B725-6A8B18E24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66">
                                            <p:graphicEl>
                                              <a:dgm id="{365AB876-3C59-4870-B725-6A8B18E24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F7D616A7-3FA1-40ED-AACE-D25E9347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266">
                                            <p:graphicEl>
                                              <a:dgm id="{F7D616A7-3FA1-40ED-AACE-D25E9347F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graphicEl>
                                              <a:dgm id="{F5D393B2-E834-494D-848D-F088A2A3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6">
                                            <p:graphicEl>
                                              <a:dgm id="{F5D393B2-E834-494D-848D-F088A2A33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584252"/>
            <a:ext cx="9952960" cy="492287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Ecosystem display in Lobby creates more interest &amp; excitement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As other player’s ecosystems expand, more species are seen on tiles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Each player species is created by a Species object in GameState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Server sends SPECIES_CREATE messages for each species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Added graphic + location information to Species object for display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Display for other players is different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Server cycles through all other players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Finds tile, species id for each species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Data sent to client via SPECIES_INFO msg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Client stores &amp; draws graphic </a:t>
            </a:r>
          </a:p>
          <a:p>
            <a:pPr lvl="0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038373"/>
          </a:xfrm>
        </p:spPr>
        <p:txBody>
          <a:bodyPr/>
          <a:lstStyle/>
          <a:p>
            <a:pPr algn="ctr"/>
            <a:r>
              <a:rPr lang="en-US" b="1" i="1" dirty="0" smtClean="0"/>
              <a:t>Ecosystem Display in Lobby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34121" y="4486859"/>
            <a:ext cx="4276364" cy="2222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81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456660"/>
            <a:ext cx="9791700" cy="4720303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 smtClean="0"/>
              <a:t>Ecosystem Graph existed, but required significant enhancements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</a:t>
            </a:r>
            <a:r>
              <a:rPr lang="en-US" dirty="0" smtClean="0"/>
              <a:t>onnection to server &amp; database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Other improvements and enhancements with display (zoom, etc.)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Local caching to speed up display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Graph processes reads data from local &amp; server storage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Data converted from daily deltas to day value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Missing </a:t>
            </a:r>
            <a:r>
              <a:rPr lang="en-US" smtClean="0"/>
              <a:t>days </a:t>
            </a:r>
            <a:r>
              <a:rPr lang="en-US" smtClean="0"/>
              <a:t>are </a:t>
            </a:r>
            <a:r>
              <a:rPr lang="en-US" smtClean="0"/>
              <a:t>filled in -&gt; </a:t>
            </a:r>
            <a:r>
              <a:rPr lang="en-US" dirty="0" smtClean="0"/>
              <a:t>better viewing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Graph display generated</a:t>
            </a:r>
          </a:p>
          <a:p>
            <a:pPr lvl="0"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Ecosystem Graph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6557" y="4774019"/>
            <a:ext cx="3751905" cy="19785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71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2"/>
            <a:ext cx="9791700" cy="5005493"/>
          </a:xfrm>
        </p:spPr>
        <p:txBody>
          <a:bodyPr/>
          <a:lstStyle/>
          <a:p>
            <a:pPr lvl="0">
              <a:spcBef>
                <a:spcPts val="1600"/>
              </a:spcBef>
            </a:pPr>
            <a:r>
              <a:rPr lang="en-US" dirty="0" smtClean="0"/>
              <a:t>Local caching added to keep fast performance</a:t>
            </a:r>
            <a:endParaRPr lang="en-US" dirty="0"/>
          </a:p>
          <a:p>
            <a:pPr lvl="0">
              <a:spcBef>
                <a:spcPts val="1600"/>
              </a:spcBef>
            </a:pPr>
            <a:r>
              <a:rPr lang="en-US" dirty="0" smtClean="0"/>
              <a:t>Every calendar day adds 24 days of data</a:t>
            </a:r>
          </a:p>
          <a:p>
            <a:pPr lvl="1">
              <a:spcBef>
                <a:spcPts val="1600"/>
              </a:spcBef>
            </a:pPr>
            <a:r>
              <a:rPr lang="en-US" dirty="0" smtClean="0"/>
              <a:t>In 1 year with 10 species that’s up to 87.6K data values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Overtime, graph display would slow down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Solution: cache existing graph, read incremental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Code snippet shows searching for file</a:t>
            </a:r>
          </a:p>
          <a:p>
            <a:pPr lvl="1">
              <a:spcBef>
                <a:spcPts val="1600"/>
              </a:spcBef>
            </a:pPr>
            <a:r>
              <a:rPr lang="en-US" dirty="0" smtClean="0"/>
              <a:t>If exists, draws first graph with that data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Reads server to get new data</a:t>
            </a:r>
          </a:p>
          <a:p>
            <a:pPr lvl="1">
              <a:spcBef>
                <a:spcPts val="1600"/>
              </a:spcBef>
            </a:pPr>
            <a:r>
              <a:rPr lang="en-US" dirty="0" smtClean="0"/>
              <a:t>Then, write new local cache file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Ecosystem Graph Caching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96" y="1156661"/>
            <a:ext cx="2486025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170" y="3349255"/>
            <a:ext cx="3174151" cy="33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Bar Graph Enhanced for greater usability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Reduced size, locked in lower right, slider to access species controls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Modified Bar Graph to show other player progress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Data details obscured -&gt; only know totals</a:t>
            </a:r>
          </a:p>
          <a:p>
            <a:pPr>
              <a:spcBef>
                <a:spcPts val="1200"/>
              </a:spcBef>
            </a:pPr>
            <a:r>
              <a:rPr lang="en-US" smtClean="0"/>
              <a:t>BarGraph.Improvement</a:t>
            </a:r>
            <a:r>
              <a:rPr lang="en-US" dirty="0" smtClean="0"/>
              <a:t>() calculates score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Notes documented about other options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Bar Graph Enhancements</a:t>
            </a:r>
            <a:endParaRPr lang="en-US" dirty="0"/>
          </a:p>
        </p:txBody>
      </p:sp>
      <p:pic>
        <p:nvPicPr>
          <p:cNvPr id="4" name="Picture 3" descr="C:\Users\David\files\SFSU\classes\CSC899\Images\20170410\mc_20170406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5" y="4848447"/>
            <a:ext cx="3303181" cy="183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avid\files\SFSU\classes\CSC899\Images\20170410\mc_20170406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09" y="4848447"/>
            <a:ext cx="3428114" cy="183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276" y="3391769"/>
            <a:ext cx="4161540" cy="32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10027388" cy="4858968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US" dirty="0" smtClean="0"/>
              <a:t>Shop purchase problems were fixed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Purchase was not persisted to DB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No verification in client if there were enough funds</a:t>
            </a:r>
          </a:p>
          <a:p>
            <a:pPr>
              <a:spcBef>
                <a:spcPts val="900"/>
              </a:spcBef>
            </a:pPr>
            <a:r>
              <a:rPr lang="en-US" dirty="0"/>
              <a:t>GUI was improved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Cost / biomass </a:t>
            </a:r>
            <a:r>
              <a:rPr lang="en-US" dirty="0" smtClean="0"/>
              <a:t>added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Owned species was not connected to the DB, so nothing appeared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Biomass amounts added to cards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Code snippet shows purchase in server &amp; client</a:t>
            </a:r>
          </a:p>
          <a:p>
            <a:pPr>
              <a:spcBef>
                <a:spcPts val="2100"/>
              </a:spcBef>
            </a:pPr>
            <a:endParaRPr lang="en-US" dirty="0" smtClean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Shop Purchase and Owned Species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94286" y="4583315"/>
            <a:ext cx="2444099" cy="148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86" y="1509013"/>
            <a:ext cx="2448994" cy="14859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60" y="5449776"/>
            <a:ext cx="6576178" cy="1239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72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Player Interactions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Project Scope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Client-Server Architecture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Simulation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Multiplayer 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Lobby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Website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Simulation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Multiplayer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Display in Lobby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Graph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Graph Caching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Bar Graph Enhancements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Shop Purchase and Owned Species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Demo</a:t>
            </a:r>
          </a:p>
          <a:p>
            <a:pPr lvl="1"/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Major Accomplishments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10653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5665" y="269432"/>
            <a:ext cx="10418135" cy="1325563"/>
          </a:xfrm>
        </p:spPr>
        <p:txBody>
          <a:bodyPr/>
          <a:lstStyle/>
          <a:p>
            <a:pPr algn="ctr"/>
            <a:r>
              <a:rPr lang="en-US" b="1" i="1" dirty="0" smtClean="0"/>
              <a:t>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010" y="1676769"/>
            <a:ext cx="10633444" cy="4351338"/>
          </a:xfrm>
        </p:spPr>
        <p:txBody>
          <a:bodyPr/>
          <a:lstStyle/>
          <a:p>
            <a:pPr lvl="0">
              <a:spcBef>
                <a:spcPts val="3600"/>
              </a:spcBef>
            </a:pPr>
            <a:r>
              <a:rPr lang="en-US" dirty="0" smtClean="0"/>
              <a:t>World of Balance is an Ecology-based Multiplayer Game Environment</a:t>
            </a:r>
          </a:p>
          <a:p>
            <a:pPr lvl="0">
              <a:spcBef>
                <a:spcPts val="3600"/>
              </a:spcBef>
            </a:pPr>
            <a:r>
              <a:rPr lang="en-US" dirty="0" smtClean="0"/>
              <a:t>Client - Server Architecture</a:t>
            </a:r>
          </a:p>
          <a:p>
            <a:pPr lvl="0">
              <a:spcBef>
                <a:spcPts val="3600"/>
              </a:spcBef>
            </a:pPr>
            <a:r>
              <a:rPr lang="en-US" dirty="0" smtClean="0"/>
              <a:t>Each Player has an Ecosystem to build and maintain</a:t>
            </a:r>
          </a:p>
          <a:p>
            <a:pPr lvl="0">
              <a:spcBef>
                <a:spcPts val="3600"/>
              </a:spcBef>
            </a:pPr>
            <a:r>
              <a:rPr lang="en-US" dirty="0" smtClean="0"/>
              <a:t>The main objective is to teach science / ecology …</a:t>
            </a:r>
          </a:p>
          <a:p>
            <a:pPr lvl="0">
              <a:spcBef>
                <a:spcPts val="3600"/>
              </a:spcBef>
            </a:pPr>
            <a:r>
              <a:rPr lang="en-US" dirty="0" smtClean="0"/>
              <a:t>… through games</a:t>
            </a:r>
          </a:p>
          <a:p>
            <a:pPr lvl="0">
              <a:spcBef>
                <a:spcPts val="3600"/>
              </a:spcBef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35" y="2304238"/>
            <a:ext cx="1136495" cy="930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09" y="2511221"/>
            <a:ext cx="1635973" cy="1231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50" y="4165767"/>
            <a:ext cx="1430863" cy="122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51" y="5047475"/>
            <a:ext cx="1268265" cy="12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052624" y="2417208"/>
            <a:ext cx="10386237" cy="1878345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 smtClean="0"/>
              <a:t>Demo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250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>
              <a:spcBef>
                <a:spcPts val="2100"/>
              </a:spcBef>
            </a:pPr>
            <a:r>
              <a:rPr lang="en-US" dirty="0" smtClean="0"/>
              <a:t>Internal testing by student with multiple clients</a:t>
            </a:r>
          </a:p>
          <a:p>
            <a:pPr lvl="1">
              <a:spcBef>
                <a:spcPts val="2100"/>
              </a:spcBef>
            </a:pPr>
            <a:r>
              <a:rPr lang="en-US" smtClean="0"/>
              <a:t>Initially with localhost server, then remote server</a:t>
            </a:r>
            <a:endParaRPr lang="en-US" dirty="0" smtClean="0"/>
          </a:p>
          <a:p>
            <a:pPr>
              <a:spcBef>
                <a:spcPts val="2100"/>
              </a:spcBef>
            </a:pPr>
            <a:r>
              <a:rPr lang="en-US" dirty="0" smtClean="0"/>
              <a:t>Testing with Professor after internal testing done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Testing with Professor and other WoB students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Group trial done with Professor’s class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Good opportunity to get outside feedback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Testing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03" y="4374157"/>
            <a:ext cx="4324793" cy="23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>
              <a:spcBef>
                <a:spcPts val="2100"/>
              </a:spcBef>
            </a:pPr>
            <a:r>
              <a:rPr lang="en-US" dirty="0" smtClean="0"/>
              <a:t>Developed Multiplayer Convergence Game</a:t>
            </a:r>
          </a:p>
          <a:p>
            <a:pPr lvl="0">
              <a:spcBef>
                <a:spcPts val="2100"/>
              </a:spcBef>
            </a:pPr>
            <a:r>
              <a:rPr lang="en-US" dirty="0" smtClean="0"/>
              <a:t>Implemented automatic periodic ecosystem simulation</a:t>
            </a:r>
          </a:p>
          <a:p>
            <a:pPr lvl="0">
              <a:spcBef>
                <a:spcPts val="2100"/>
              </a:spcBef>
            </a:pPr>
            <a:r>
              <a:rPr lang="en-US" dirty="0" smtClean="0"/>
              <a:t>Connected Lobby functions to server &amp; enhanced functionality</a:t>
            </a:r>
          </a:p>
          <a:p>
            <a:pPr lvl="0">
              <a:spcBef>
                <a:spcPts val="2100"/>
              </a:spcBef>
            </a:pPr>
            <a:r>
              <a:rPr lang="en-US" dirty="0" smtClean="0"/>
              <a:t>Updated and enhanced WoB website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Major Accomplishment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Player Interactions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Project Scope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Client-Server Architecture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Simulation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Multiplayer 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Lobby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Website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Simulation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Multiplayer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Display in Lobby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Graph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Graph Caching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Bar Graph Enhancements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Shop Purchase and Owned Species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Demo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Testing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Major Accomplishments</a:t>
            </a:r>
          </a:p>
          <a:p>
            <a:r>
              <a:rPr lang="en-US" sz="2400" dirty="0" smtClean="0"/>
              <a:t>Conclusion</a:t>
            </a:r>
          </a:p>
          <a:p>
            <a:pPr lvl="1"/>
            <a:r>
              <a:rPr lang="en-US" sz="2000" dirty="0" smtClean="0"/>
              <a:t>Learning</a:t>
            </a:r>
          </a:p>
          <a:p>
            <a:pPr lvl="1"/>
            <a:r>
              <a:rPr lang="en-US" sz="2000" dirty="0" smtClean="0"/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34913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2"/>
            <a:ext cx="9791700" cy="5071619"/>
          </a:xfrm>
        </p:spPr>
        <p:txBody>
          <a:bodyPr/>
          <a:lstStyle/>
          <a:p>
            <a:pPr lvl="0">
              <a:spcBef>
                <a:spcPts val="1500"/>
              </a:spcBef>
            </a:pPr>
            <a:r>
              <a:rPr lang="en-US" dirty="0" smtClean="0"/>
              <a:t>The goal of WoB is to advance science education through Games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The goal of this project is to forward World of Balance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Multiplayer Convergence helps with the WoB goal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Ecosystem progression teaching of Convergence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Attractive excitement of multiplayer competitive game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Ecosystem simulation makes WoB more realistic and educational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Lobby improvements make WoB more interesting and useful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If we forward our children’s education through these efforts …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… we forward our nation and world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en-US" dirty="0" smtClean="0"/>
              <a:t>Client-Server Game Architecture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Network Protocols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Ecosystem and Ecosystem Simulation basics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Unity GUI Framework (2D)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Large scale programming</a:t>
            </a:r>
          </a:p>
          <a:p>
            <a:pPr lvl="0">
              <a:spcBef>
                <a:spcPts val="2100"/>
              </a:spcBef>
            </a:pPr>
            <a:r>
              <a:rPr lang="en-US" dirty="0"/>
              <a:t>Usefulness of documentation that explains code operation</a:t>
            </a:r>
          </a:p>
          <a:p>
            <a:pPr lvl="1">
              <a:spcBef>
                <a:spcPts val="2100"/>
              </a:spcBef>
            </a:pPr>
            <a:r>
              <a:rPr lang="en-US" dirty="0"/>
              <a:t>Hunvil’s documentation was most </a:t>
            </a:r>
            <a:r>
              <a:rPr lang="en-US" dirty="0" smtClean="0"/>
              <a:t>helpful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77925" y="1669422"/>
            <a:ext cx="10239153" cy="4486829"/>
          </a:xfrm>
        </p:spPr>
        <p:txBody>
          <a:bodyPr/>
          <a:lstStyle/>
          <a:p>
            <a:pPr lvl="0">
              <a:spcBef>
                <a:spcPts val="2400"/>
              </a:spcBef>
            </a:pPr>
            <a:r>
              <a:rPr lang="en-US" dirty="0" smtClean="0"/>
              <a:t>Dr. Yoon: MC concept, WoB leader / visionary, advising </a:t>
            </a:r>
          </a:p>
          <a:p>
            <a:pPr>
              <a:spcBef>
                <a:spcPts val="2400"/>
              </a:spcBef>
            </a:pPr>
            <a:r>
              <a:rPr lang="en-US" dirty="0"/>
              <a:t>Dr. Kulkarni: Two classes &amp; support. Database </a:t>
            </a:r>
            <a:r>
              <a:rPr lang="en-US" dirty="0" smtClean="0"/>
              <a:t>helped a lot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Ben Saylor</a:t>
            </a:r>
            <a:r>
              <a:rPr lang="en-US" dirty="0" smtClean="0"/>
              <a:t>: Ecosystem simulation &amp; food web &amp; very helpful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Jens Vanderhaeghe: </a:t>
            </a:r>
            <a:r>
              <a:rPr lang="en-US" dirty="0" smtClean="0"/>
              <a:t>General help and help with Git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Hunvil Rodriguez: </a:t>
            </a:r>
            <a:r>
              <a:rPr lang="en-US" dirty="0" smtClean="0"/>
              <a:t>Most helpful documentation &amp; two email answers</a:t>
            </a:r>
          </a:p>
          <a:p>
            <a:pPr lvl="0">
              <a:spcBef>
                <a:spcPts val="2400"/>
              </a:spcBef>
            </a:pPr>
            <a:r>
              <a:rPr lang="en-US" dirty="0" smtClean="0"/>
              <a:t>Justina Cotter: Development of Convergence game + thesis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77925" y="1569028"/>
            <a:ext cx="10239153" cy="502920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400" dirty="0"/>
              <a:t>[1] Berlow, E.L., J.A. Dunne, R.J. Williams, N.D. Martinez, P. B </a:t>
            </a:r>
            <a:r>
              <a:rPr lang="en-US" sz="1400" dirty="0" smtClean="0"/>
              <a:t> Stark</a:t>
            </a:r>
            <a:r>
              <a:rPr lang="en-US" sz="1400" dirty="0"/>
              <a:t>, and U. Brose. 2009. Simple prediction of interaction </a:t>
            </a:r>
            <a:r>
              <a:rPr lang="en-US" sz="1400" dirty="0" smtClean="0"/>
              <a:t>strengths </a:t>
            </a:r>
            <a:r>
              <a:rPr lang="en-US" sz="1400" dirty="0"/>
              <a:t>in complex </a:t>
            </a:r>
            <a:r>
              <a:rPr lang="en-US" sz="1400" dirty="0" smtClean="0"/>
              <a:t>food </a:t>
            </a:r>
            <a:r>
              <a:rPr lang="en-US" sz="1400" dirty="0"/>
              <a:t>webs. Proceedings of the National </a:t>
            </a:r>
            <a:r>
              <a:rPr lang="en-US" sz="1400" dirty="0" smtClean="0"/>
              <a:t>Academy </a:t>
            </a:r>
            <a:r>
              <a:rPr lang="en-US" sz="1400" dirty="0"/>
              <a:t>of Sciences of the USA 106: </a:t>
            </a:r>
            <a:r>
              <a:rPr lang="en-US" sz="1400" dirty="0" smtClean="0"/>
              <a:t>187-191</a:t>
            </a:r>
            <a:r>
              <a:rPr lang="en-US" sz="1400" dirty="0"/>
              <a:t>.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400" dirty="0"/>
              <a:t>[2] Brose, U., E.L. Berlow, and N.D. Martinez.  2005. Scaling up </a:t>
            </a:r>
            <a:r>
              <a:rPr lang="en-US" sz="1400" dirty="0" smtClean="0"/>
              <a:t>keystone </a:t>
            </a:r>
            <a:r>
              <a:rPr lang="en-US" sz="1400" dirty="0"/>
              <a:t>effects from simple modules to complex ecological </a:t>
            </a:r>
            <a:r>
              <a:rPr lang="en-US" sz="1400" dirty="0" smtClean="0"/>
              <a:t>networks</a:t>
            </a:r>
            <a:r>
              <a:rPr lang="en-US" sz="1400" dirty="0"/>
              <a:t>. Ecology Letters 8: </a:t>
            </a:r>
            <a:r>
              <a:rPr lang="en-US" sz="1400" dirty="0" smtClean="0"/>
              <a:t>1317-1325.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400" dirty="0"/>
              <a:t>[3] Boit, A., Martinez, N.D., Williams, R.J. &amp; Gaedke, U</a:t>
            </a:r>
            <a:r>
              <a:rPr lang="en-US" sz="1400" dirty="0" smtClean="0"/>
              <a:t>. (</a:t>
            </a:r>
            <a:r>
              <a:rPr lang="en-US" sz="1400" dirty="0"/>
              <a:t>2012). </a:t>
            </a:r>
            <a:r>
              <a:rPr lang="en-US" sz="1400" dirty="0" smtClean="0"/>
              <a:t>Mechanistic </a:t>
            </a:r>
            <a:r>
              <a:rPr lang="en-US" sz="1400" dirty="0"/>
              <a:t>theory and </a:t>
            </a:r>
            <a:r>
              <a:rPr lang="en-US" sz="1400" dirty="0" smtClean="0"/>
              <a:t>modelling </a:t>
            </a:r>
            <a:r>
              <a:rPr lang="en-US" sz="1400" dirty="0"/>
              <a:t>of complex </a:t>
            </a:r>
            <a:r>
              <a:rPr lang="en-US" sz="1400" dirty="0" smtClean="0"/>
              <a:t>food-web dynamics </a:t>
            </a:r>
            <a:r>
              <a:rPr lang="en-US" sz="1400" dirty="0"/>
              <a:t>in Lake Constance. </a:t>
            </a:r>
            <a:r>
              <a:rPr lang="en-US" sz="1400" dirty="0" smtClean="0"/>
              <a:t>Ecology letters, </a:t>
            </a:r>
            <a:r>
              <a:rPr lang="en-US" sz="1400" dirty="0"/>
              <a:t>15, </a:t>
            </a:r>
            <a:r>
              <a:rPr lang="en-US" sz="1400" dirty="0" smtClean="0"/>
              <a:t>594–602</a:t>
            </a:r>
            <a:r>
              <a:rPr lang="en-US" sz="1400" dirty="0"/>
              <a:t>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400" dirty="0"/>
              <a:t>[4] Otto, S., Rall, B. &amp; Brose, U. (2007). Allometric degree </a:t>
            </a:r>
            <a:r>
              <a:rPr lang="en-US" sz="1400" dirty="0" smtClean="0"/>
              <a:t>distributions </a:t>
            </a:r>
            <a:r>
              <a:rPr lang="en-US" sz="1400" dirty="0"/>
              <a:t>facilitate </a:t>
            </a:r>
            <a:r>
              <a:rPr lang="en-US" sz="1400" dirty="0" smtClean="0"/>
              <a:t>food-web </a:t>
            </a:r>
            <a:r>
              <a:rPr lang="en-US" sz="1400" dirty="0"/>
              <a:t>stability. </a:t>
            </a:r>
            <a:r>
              <a:rPr lang="en-US" sz="1400" dirty="0" smtClean="0"/>
              <a:t>Nature, </a:t>
            </a:r>
            <a:r>
              <a:rPr lang="en-US" sz="1400" dirty="0"/>
              <a:t>450, </a:t>
            </a:r>
            <a:r>
              <a:rPr lang="en-US" sz="1400" dirty="0" smtClean="0"/>
              <a:t>1226–1230</a:t>
            </a:r>
            <a:r>
              <a:rPr lang="en-US" sz="1400" dirty="0"/>
              <a:t>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400" dirty="0" smtClean="0"/>
              <a:t>[5] May</a:t>
            </a:r>
            <a:r>
              <a:rPr lang="en-US" sz="1400" dirty="0"/>
              <a:t>, R.M. (2001). </a:t>
            </a:r>
            <a:r>
              <a:rPr lang="en-US" sz="1400" dirty="0" smtClean="0"/>
              <a:t>Stability </a:t>
            </a:r>
            <a:r>
              <a:rPr lang="en-US" sz="1400" dirty="0"/>
              <a:t>and complexity in model </a:t>
            </a:r>
            <a:r>
              <a:rPr lang="en-US" sz="1400" dirty="0" smtClean="0"/>
              <a:t>ecosystems. </a:t>
            </a:r>
            <a:r>
              <a:rPr lang="en-US" sz="1400" dirty="0"/>
              <a:t>Princeton University Press</a:t>
            </a:r>
            <a:r>
              <a:rPr lang="en-US" sz="1400" dirty="0" smtClean="0"/>
              <a:t>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400" dirty="0"/>
              <a:t>[6] Yoon, I., Ng G., Rodrigues H., Nguyen T., Paik J. H., Yoon S., Williams R., Martinez N.D., </a:t>
            </a:r>
            <a:r>
              <a:rPr lang="en-US" sz="1400" dirty="0" smtClean="0"/>
              <a:t>(2013) </a:t>
            </a:r>
            <a:r>
              <a:rPr lang="en-US" sz="1400" dirty="0"/>
              <a:t>Iterative Design and Development of the 'World of Balance' Game: From Ecosystem Education to Scientific Discovery, </a:t>
            </a:r>
            <a:r>
              <a:rPr lang="en-US" sz="1400" dirty="0" smtClean="0"/>
              <a:t>IEEE </a:t>
            </a:r>
            <a:r>
              <a:rPr lang="en-US" sz="1400" dirty="0"/>
              <a:t>Games Innovation Conference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7</a:t>
            </a:r>
            <a:r>
              <a:rPr lang="en-US" sz="1400" dirty="0" smtClean="0"/>
              <a:t>] L</a:t>
            </a:r>
            <a:r>
              <a:rPr lang="en-US" sz="1400" dirty="0"/>
              <a:t>. von Ahn and </a:t>
            </a:r>
            <a:r>
              <a:rPr lang="en-US" sz="1400" dirty="0" smtClean="0"/>
              <a:t>L</a:t>
            </a:r>
            <a:r>
              <a:rPr lang="en-US" sz="1400" dirty="0"/>
              <a:t>. Dabbish. Labeling images with a computer </a:t>
            </a:r>
            <a:r>
              <a:rPr lang="en-US" sz="1400" dirty="0" smtClean="0"/>
              <a:t>game</a:t>
            </a:r>
            <a:r>
              <a:rPr lang="en-US" sz="1400" dirty="0"/>
              <a:t>. In CHI ’04: Proceedings of t e SIGCHI conference on </a:t>
            </a:r>
            <a:r>
              <a:rPr lang="en-US" sz="1400" dirty="0" smtClean="0"/>
              <a:t>Human </a:t>
            </a:r>
            <a:r>
              <a:rPr lang="en-US" sz="1400" dirty="0"/>
              <a:t>factors in computing systems, pages </a:t>
            </a:r>
            <a:r>
              <a:rPr lang="en-US" sz="1400" dirty="0" smtClean="0"/>
              <a:t>319–326</a:t>
            </a:r>
            <a:r>
              <a:rPr lang="en-US" sz="1400" dirty="0"/>
              <a:t>, New York, </a:t>
            </a:r>
            <a:r>
              <a:rPr lang="en-US" sz="1400" dirty="0" smtClean="0"/>
              <a:t>NY</a:t>
            </a:r>
            <a:r>
              <a:rPr lang="en-US" sz="1400" dirty="0"/>
              <a:t>, USA, 2004. ACM.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8</a:t>
            </a:r>
            <a:r>
              <a:rPr lang="en-US" sz="1400" dirty="0" smtClean="0"/>
              <a:t>] Peekaboom</a:t>
            </a:r>
            <a:r>
              <a:rPr lang="en-US" sz="1400" dirty="0"/>
              <a:t>: a game for locating objects in images. In CHI ’06: </a:t>
            </a:r>
            <a:r>
              <a:rPr lang="en-US" sz="1400" dirty="0" smtClean="0"/>
              <a:t>Proceedings </a:t>
            </a:r>
            <a:r>
              <a:rPr lang="en-US" sz="1400" dirty="0"/>
              <a:t>of the SIGCHI conference on Human Factors in </a:t>
            </a:r>
            <a:r>
              <a:rPr lang="en-US" sz="1400" dirty="0" smtClean="0"/>
              <a:t>computing </a:t>
            </a:r>
            <a:r>
              <a:rPr lang="en-US" sz="1400" dirty="0"/>
              <a:t>systems, pages </a:t>
            </a:r>
            <a:r>
              <a:rPr lang="en-US" sz="1400" dirty="0" smtClean="0"/>
              <a:t>55–64</a:t>
            </a:r>
            <a:r>
              <a:rPr lang="en-US" sz="1400" dirty="0"/>
              <a:t>, New York, NY, USA, 2006. </a:t>
            </a:r>
            <a:r>
              <a:rPr lang="en-US" sz="1400" dirty="0" smtClean="0"/>
              <a:t>ACM </a:t>
            </a:r>
            <a:r>
              <a:rPr lang="en-US" sz="1400" dirty="0"/>
              <a:t>Press.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9</a:t>
            </a:r>
            <a:r>
              <a:rPr lang="en-US" sz="1400" dirty="0" smtClean="0"/>
              <a:t>] Predicting </a:t>
            </a:r>
            <a:r>
              <a:rPr lang="en-US" sz="1400" dirty="0"/>
              <a:t>protein structures with a multiplayer online game, </a:t>
            </a:r>
            <a:r>
              <a:rPr lang="en-US" sz="1400" dirty="0" smtClean="0"/>
              <a:t>Cooper</a:t>
            </a:r>
            <a:r>
              <a:rPr lang="en-US" sz="1400" dirty="0"/>
              <a:t>, S. et al. Nature 466, </a:t>
            </a:r>
            <a:r>
              <a:rPr lang="en-US" sz="1400" dirty="0" smtClean="0"/>
              <a:t>756–760 </a:t>
            </a:r>
            <a:r>
              <a:rPr lang="en-US" sz="1400" dirty="0"/>
              <a:t>(2010).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[10] Crystal </a:t>
            </a:r>
            <a:r>
              <a:rPr lang="en-US" sz="1400" dirty="0"/>
              <a:t>structure of a </a:t>
            </a:r>
            <a:r>
              <a:rPr lang="en-US" sz="1400" dirty="0" smtClean="0"/>
              <a:t>monomeric retroviral </a:t>
            </a:r>
            <a:r>
              <a:rPr lang="en-US" sz="1400" dirty="0"/>
              <a:t>protease solved by protein </a:t>
            </a:r>
            <a:r>
              <a:rPr lang="en-US" sz="1400" dirty="0" smtClean="0"/>
              <a:t>folding </a:t>
            </a:r>
            <a:r>
              <a:rPr lang="en-US" sz="1400" dirty="0"/>
              <a:t>game players, </a:t>
            </a:r>
            <a:r>
              <a:rPr lang="en-US" sz="1400" dirty="0" smtClean="0"/>
              <a:t>Firas Khatibet </a:t>
            </a:r>
            <a:r>
              <a:rPr lang="en-US" sz="1400" dirty="0"/>
              <a:t>al. </a:t>
            </a:r>
            <a:r>
              <a:rPr lang="en-US" sz="1400" dirty="0" smtClean="0"/>
              <a:t>Nature </a:t>
            </a:r>
            <a:r>
              <a:rPr lang="en-US" sz="1400" dirty="0"/>
              <a:t>Structural </a:t>
            </a:r>
            <a:r>
              <a:rPr lang="en-US" sz="1400" dirty="0" smtClean="0"/>
              <a:t>&amp; Molecular </a:t>
            </a:r>
            <a:r>
              <a:rPr lang="en-US" sz="1400" dirty="0"/>
              <a:t>Biology </a:t>
            </a:r>
            <a:r>
              <a:rPr lang="en-US" sz="1400" dirty="0" smtClean="0"/>
              <a:t>18, 1175–1177 </a:t>
            </a:r>
            <a:r>
              <a:rPr lang="en-US" sz="1400" dirty="0"/>
              <a:t>(2011)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[11] Ilmi </a:t>
            </a:r>
            <a:r>
              <a:rPr lang="en-US" sz="1400" dirty="0"/>
              <a:t>Yoon, Gary Ng, Zoran </a:t>
            </a:r>
            <a:r>
              <a:rPr lang="en-US" sz="1400" dirty="0" smtClean="0"/>
              <a:t>Millic</a:t>
            </a:r>
            <a:r>
              <a:rPr lang="en-US" sz="1400" dirty="0"/>
              <a:t>, Supakit Kiatrungrit, Yiyi </a:t>
            </a:r>
            <a:r>
              <a:rPr lang="en-US" sz="1400" dirty="0" smtClean="0"/>
              <a:t>Miao</a:t>
            </a:r>
            <a:r>
              <a:rPr lang="en-US" sz="1400" dirty="0"/>
              <a:t>, and Sunggye Hong, </a:t>
            </a:r>
            <a:r>
              <a:rPr lang="en-US" sz="1400" dirty="0" smtClean="0"/>
              <a:t>“</a:t>
            </a:r>
            <a:r>
              <a:rPr lang="en-US" sz="1400" dirty="0"/>
              <a:t>Educational Multiuser Online Game, </a:t>
            </a:r>
            <a:r>
              <a:rPr lang="en-US" sz="1400" dirty="0" smtClean="0"/>
              <a:t>‘</a:t>
            </a:r>
            <a:r>
              <a:rPr lang="en-US" sz="1400" dirty="0"/>
              <a:t>DeBugger’ Game for Introductory Computer Science Class,” </a:t>
            </a:r>
            <a:r>
              <a:rPr lang="en-US" sz="1400" dirty="0" smtClean="0"/>
              <a:t>International </a:t>
            </a:r>
            <a:r>
              <a:rPr lang="en-US" sz="1400" dirty="0"/>
              <a:t>Conference on Frontiers in Education: Computer </a:t>
            </a:r>
            <a:r>
              <a:rPr lang="en-US" sz="1400" dirty="0" smtClean="0"/>
              <a:t>Science </a:t>
            </a:r>
            <a:r>
              <a:rPr lang="en-US" sz="1400" dirty="0"/>
              <a:t>and Computer Engineering, July </a:t>
            </a:r>
            <a:r>
              <a:rPr lang="en-US" sz="1400" dirty="0" smtClean="0"/>
              <a:t>2011, </a:t>
            </a:r>
            <a:r>
              <a:rPr lang="en-US" sz="1400" dirty="0"/>
              <a:t>pp </a:t>
            </a:r>
            <a:r>
              <a:rPr lang="en-US" sz="1400" dirty="0" smtClean="0"/>
              <a:t>393-398.</a:t>
            </a:r>
            <a:endParaRPr lang="en-US" sz="1400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24350" y="4540213"/>
            <a:ext cx="1872660" cy="605945"/>
          </a:xfrm>
        </p:spPr>
        <p:txBody>
          <a:bodyPr/>
          <a:lstStyle/>
          <a:p>
            <a:pPr marL="0" lvl="0" indent="0">
              <a:spcBef>
                <a:spcPts val="2400"/>
              </a:spcBef>
              <a:buNone/>
            </a:pPr>
            <a:r>
              <a:rPr lang="en-US" dirty="0" smtClean="0"/>
              <a:t>Questions?</a:t>
            </a: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67562" y="3044529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5665" y="269432"/>
            <a:ext cx="10418135" cy="1325563"/>
          </a:xfrm>
        </p:spPr>
        <p:txBody>
          <a:bodyPr/>
          <a:lstStyle/>
          <a:p>
            <a:pPr algn="ctr"/>
            <a:r>
              <a:rPr lang="en-US" b="1" i="1" dirty="0" smtClean="0"/>
              <a:t>Motivation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009" y="1517073"/>
            <a:ext cx="10892935" cy="5237018"/>
          </a:xfrm>
        </p:spPr>
        <p:txBody>
          <a:bodyPr/>
          <a:lstStyle/>
          <a:p>
            <a:pPr lvl="0">
              <a:spcBef>
                <a:spcPts val="1500"/>
              </a:spcBef>
            </a:pPr>
            <a:r>
              <a:rPr lang="en-US" dirty="0" smtClean="0"/>
              <a:t>Science education is very important to our future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Simulation of ecosystems has made great progress in recent </a:t>
            </a:r>
            <a:r>
              <a:rPr lang="en-US" dirty="0"/>
              <a:t>years </a:t>
            </a:r>
            <a:r>
              <a:rPr lang="en-US" sz="1600" dirty="0"/>
              <a:t>[1,2,3,4,5] </a:t>
            </a:r>
            <a:endParaRPr lang="en-US" dirty="0"/>
          </a:p>
          <a:p>
            <a:pPr lvl="0">
              <a:spcBef>
                <a:spcPts val="1500"/>
              </a:spcBef>
            </a:pPr>
            <a:r>
              <a:rPr lang="en-US" dirty="0" smtClean="0"/>
              <a:t>A Post-grad student able to match sim to data in </a:t>
            </a:r>
            <a:r>
              <a:rPr lang="en-US" smtClean="0"/>
              <a:t>Lake Constance </a:t>
            </a:r>
            <a:r>
              <a:rPr lang="en-US" sz="1600" dirty="0" smtClean="0"/>
              <a:t>[</a:t>
            </a:r>
            <a:r>
              <a:rPr lang="en-US" sz="1600" smtClean="0"/>
              <a:t>3]</a:t>
            </a:r>
          </a:p>
          <a:p>
            <a:pPr lvl="1">
              <a:spcBef>
                <a:spcPts val="1500"/>
              </a:spcBef>
            </a:pPr>
            <a:r>
              <a:rPr lang="en-US" smtClean="0"/>
              <a:t>This was a big motivator to develop World of Balance</a:t>
            </a:r>
            <a:endParaRPr lang="en-US" dirty="0" smtClean="0"/>
          </a:p>
          <a:p>
            <a:pPr lvl="0">
              <a:spcBef>
                <a:spcPts val="1500"/>
              </a:spcBef>
            </a:pPr>
            <a:r>
              <a:rPr lang="en-US" dirty="0" smtClean="0"/>
              <a:t>Entertaining games attract attention, especially of young people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Gamification seeks to bring these objectives together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Great strides have been made in </a:t>
            </a:r>
            <a:r>
              <a:rPr lang="en-US" dirty="0"/>
              <a:t>employing Gamification </a:t>
            </a:r>
            <a:r>
              <a:rPr lang="en-US" sz="1600" dirty="0"/>
              <a:t>[7,8,9,10,11</a:t>
            </a:r>
            <a:r>
              <a:rPr lang="en-US" sz="1600" dirty="0" smtClean="0"/>
              <a:t>]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World of Balance is designed to forward this great objective</a:t>
            </a:r>
          </a:p>
          <a:p>
            <a:pPr lvl="0">
              <a:spcBef>
                <a:spcPts val="1500"/>
              </a:spcBef>
            </a:pPr>
            <a:r>
              <a:rPr lang="en-US" dirty="0" smtClean="0"/>
              <a:t>The goal of this CSC 895 Project has been to advance World of Balance</a:t>
            </a:r>
          </a:p>
        </p:txBody>
      </p:sp>
    </p:spTree>
    <p:extLst>
      <p:ext uri="{BB962C8B-B14F-4D97-AF65-F5344CB8AC3E}">
        <p14:creationId xmlns:p14="http://schemas.microsoft.com/office/powerpoint/2010/main" val="39263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1358" y="365125"/>
            <a:ext cx="103224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Table of Contents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747" y="1690688"/>
            <a:ext cx="4890974" cy="502183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0"/>
            <a:r>
              <a:rPr lang="en-US" sz="2400" dirty="0" smtClean="0"/>
              <a:t>Overview</a:t>
            </a:r>
            <a:endParaRPr lang="en-US" sz="2000" dirty="0" smtClean="0"/>
          </a:p>
          <a:p>
            <a:pPr lvl="1"/>
            <a:r>
              <a:rPr lang="en-US" sz="2000" dirty="0" smtClean="0"/>
              <a:t>Player Interactions</a:t>
            </a:r>
          </a:p>
          <a:p>
            <a:pPr lvl="1"/>
            <a:r>
              <a:rPr lang="en-US" sz="2000" dirty="0" smtClean="0"/>
              <a:t>Project Scope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Client-Server Architecture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Simulation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Multiplayer 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Lobby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Website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Enhancements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925342" y="1690688"/>
            <a:ext cx="4890974" cy="5021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Simulation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Multiplayer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Display in Lobby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Ecosystem Graph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Ecosystem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Graph Caching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Bar Graph Enhancements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Shop Purchase and Owned Species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Demo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Testing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Major Accomplishments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35660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World of Balance Overview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828010" y="1569027"/>
            <a:ext cx="10633444" cy="528897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</a:t>
            </a:r>
            <a:r>
              <a:rPr lang="en-US" dirty="0" smtClean="0"/>
              <a:t>entral to World of Balance is the </a:t>
            </a:r>
            <a:r>
              <a:rPr lang="en-US" i="1" dirty="0" smtClean="0"/>
              <a:t>Lobby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</a:t>
            </a:r>
            <a:r>
              <a:rPr lang="en-US" dirty="0" smtClean="0">
                <a:solidFill>
                  <a:schemeClr val="accent2"/>
                </a:solidFill>
              </a:rPr>
              <a:t> Lobby</a:t>
            </a:r>
            <a:r>
              <a:rPr lang="en-US" dirty="0" smtClean="0"/>
              <a:t> is the hub for Mini-Games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Designed to teach and entertain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Don’t Eat Me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Cards of the Wild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Clash of Species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Sea Divided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Convergence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Multiplayer Convergence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2"/>
                </a:solidFill>
              </a:rPr>
              <a:t>Orange </a:t>
            </a:r>
            <a:r>
              <a:rPr lang="en-US" sz="1800" dirty="0" smtClean="0"/>
              <a:t>items were part of this project)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8" y="1615963"/>
            <a:ext cx="2036015" cy="1278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64" y="2553900"/>
            <a:ext cx="2036015" cy="127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8" y="3567769"/>
            <a:ext cx="2036015" cy="124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8" y="5487745"/>
            <a:ext cx="2036015" cy="1261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4552975"/>
            <a:ext cx="2036015" cy="12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Lobby Overview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828010" y="1676768"/>
            <a:ext cx="10633444" cy="4952631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 smtClean="0"/>
              <a:t>The player logs into World of Balance to join the fun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The player is brought into the Lobby</a:t>
            </a:r>
            <a:endParaRPr lang="en-US" dirty="0"/>
          </a:p>
          <a:p>
            <a:pPr lvl="0">
              <a:spcBef>
                <a:spcPts val="1800"/>
              </a:spcBef>
            </a:pPr>
            <a:r>
              <a:rPr lang="en-US" dirty="0" smtClean="0"/>
              <a:t>From the Lobby, the player can …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Buy species for her personal Ecosystem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View status of Ecosystem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Message other players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Play individual or multiplayer games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Based upon the Serengeti Ecosystem with 90 species </a:t>
            </a:r>
            <a:r>
              <a:rPr lang="en-US" sz="1600" dirty="0" smtClean="0"/>
              <a:t>[6]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628110"/>
            <a:ext cx="2523457" cy="1572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30" y="2804719"/>
            <a:ext cx="2422215" cy="150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87" y="5025729"/>
            <a:ext cx="2422215" cy="15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Player Interactions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5611" y="3019926"/>
            <a:ext cx="2282875" cy="14882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Player</a:t>
            </a:r>
          </a:p>
          <a:p>
            <a:pPr algn="ctr"/>
            <a:r>
              <a:rPr lang="en-US" sz="2800" i="1" dirty="0" smtClean="0"/>
              <a:t>Lobby</a:t>
            </a:r>
            <a:endParaRPr lang="en-US" sz="2800" i="1" dirty="0"/>
          </a:p>
        </p:txBody>
      </p:sp>
      <p:sp>
        <p:nvSpPr>
          <p:cNvPr id="8" name="Oval 7"/>
          <p:cNvSpPr/>
          <p:nvPr/>
        </p:nvSpPr>
        <p:spPr>
          <a:xfrm>
            <a:off x="1888958" y="1311442"/>
            <a:ext cx="2276347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26000"/>
                  <a:lumOff val="74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Server</a:t>
            </a:r>
            <a:endParaRPr lang="en-US" sz="2800" i="1" dirty="0"/>
          </a:p>
        </p:txBody>
      </p:sp>
      <p:sp>
        <p:nvSpPr>
          <p:cNvPr id="9" name="Oval 8"/>
          <p:cNvSpPr/>
          <p:nvPr/>
        </p:nvSpPr>
        <p:spPr>
          <a:xfrm>
            <a:off x="8361947" y="1311442"/>
            <a:ext cx="2368590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Ecosystem</a:t>
            </a:r>
            <a:endParaRPr lang="en-US" sz="2800" i="1" dirty="0"/>
          </a:p>
        </p:txBody>
      </p:sp>
      <p:sp>
        <p:nvSpPr>
          <p:cNvPr id="10" name="Oval 9"/>
          <p:cNvSpPr/>
          <p:nvPr/>
        </p:nvSpPr>
        <p:spPr>
          <a:xfrm>
            <a:off x="1888958" y="4940969"/>
            <a:ext cx="2368590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26000"/>
                  <a:lumOff val="74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Other</a:t>
            </a:r>
          </a:p>
          <a:p>
            <a:pPr algn="ctr"/>
            <a:r>
              <a:rPr lang="en-US" sz="2800" i="1" dirty="0" smtClean="0"/>
              <a:t>Players</a:t>
            </a:r>
            <a:endParaRPr lang="en-US" sz="2800" i="1" dirty="0"/>
          </a:p>
        </p:txBody>
      </p:sp>
      <p:sp>
        <p:nvSpPr>
          <p:cNvPr id="11" name="Oval 10"/>
          <p:cNvSpPr/>
          <p:nvPr/>
        </p:nvSpPr>
        <p:spPr>
          <a:xfrm>
            <a:off x="8361947" y="4940968"/>
            <a:ext cx="2368590" cy="145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Games</a:t>
            </a:r>
            <a:endParaRPr lang="en-US" sz="2800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76577" y="2456121"/>
            <a:ext cx="1414130" cy="861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2"/>
          </p:cNvCxnSpPr>
          <p:nvPr/>
        </p:nvCxnSpPr>
        <p:spPr>
          <a:xfrm>
            <a:off x="4271654" y="5670371"/>
            <a:ext cx="4090293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66674" y="4154894"/>
            <a:ext cx="1324033" cy="1082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63326" y="4120752"/>
            <a:ext cx="1519290" cy="931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63326" y="2435114"/>
            <a:ext cx="1224097" cy="945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669423"/>
            <a:ext cx="9791700" cy="4507540"/>
          </a:xfrm>
        </p:spPr>
        <p:txBody>
          <a:bodyPr/>
          <a:lstStyle/>
          <a:p>
            <a:pPr lvl="0"/>
            <a:r>
              <a:rPr lang="en-US" dirty="0" smtClean="0"/>
              <a:t>Multiplayer Convergence Game</a:t>
            </a:r>
          </a:p>
          <a:p>
            <a:pPr lvl="1"/>
            <a:r>
              <a:rPr lang="en-US" dirty="0" smtClean="0"/>
              <a:t>A game that adds excitement to the educational Convergence game</a:t>
            </a:r>
          </a:p>
          <a:p>
            <a:r>
              <a:rPr lang="en-US" dirty="0" smtClean="0"/>
              <a:t>Regular Ecosystem Simulation </a:t>
            </a:r>
          </a:p>
          <a:p>
            <a:pPr lvl="1"/>
            <a:r>
              <a:rPr lang="en-US" dirty="0" smtClean="0"/>
              <a:t>World of Balance is built upon ecosystems that progress through time</a:t>
            </a:r>
          </a:p>
          <a:p>
            <a:pPr lvl="1"/>
            <a:r>
              <a:rPr lang="en-US" dirty="0" smtClean="0"/>
              <a:t>This project brought that capability back to World of Balance (WoB)</a:t>
            </a:r>
            <a:endParaRPr lang="en-US" dirty="0"/>
          </a:p>
          <a:p>
            <a:r>
              <a:rPr lang="en-US" dirty="0" smtClean="0"/>
              <a:t>Lobby Functionality Enabled</a:t>
            </a:r>
          </a:p>
          <a:p>
            <a:pPr lvl="1"/>
            <a:r>
              <a:rPr lang="en-US" dirty="0" smtClean="0"/>
              <a:t>Server Connections</a:t>
            </a:r>
          </a:p>
          <a:p>
            <a:pPr lvl="1"/>
            <a:r>
              <a:rPr lang="en-US" dirty="0" smtClean="0"/>
              <a:t>New &amp; enhanced features</a:t>
            </a:r>
          </a:p>
          <a:p>
            <a:r>
              <a:rPr lang="en-US" dirty="0" smtClean="0"/>
              <a:t>Website - communicate Wob to </a:t>
            </a:r>
            <a:r>
              <a:rPr lang="en-US" dirty="0"/>
              <a:t>Academia</a:t>
            </a:r>
            <a:r>
              <a:rPr lang="en-US" dirty="0" smtClean="0"/>
              <a:t> and the world!</a:t>
            </a:r>
            <a:endParaRPr lang="en-US" dirty="0"/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967563" y="343860"/>
            <a:ext cx="10386237" cy="1325563"/>
          </a:xfrm>
        </p:spPr>
        <p:txBody>
          <a:bodyPr/>
          <a:lstStyle/>
          <a:p>
            <a:pPr algn="ctr"/>
            <a:r>
              <a:rPr lang="en-US" b="1" i="1" dirty="0" smtClean="0"/>
              <a:t>Project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a4f35948-e619-41b3-aa29-22878b09cfd2"/>
    <ds:schemaRef ds:uri="http://purl.org/dc/terms/"/>
    <ds:schemaRef ds:uri="http://schemas.microsoft.com/office/2006/documentManagement/types"/>
    <ds:schemaRef ds:uri="40262f94-9f35-4ac3-9a90-690165a166b7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6051</TotalTime>
  <Words>2221</Words>
  <Application>Microsoft Office PowerPoint</Application>
  <PresentationFormat>Widescreen</PresentationFormat>
  <Paragraphs>442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</vt:lpstr>
      <vt:lpstr>Times New Roman</vt:lpstr>
      <vt:lpstr>Cloud skipper design template</vt:lpstr>
      <vt:lpstr>World of Balance     Using Gamification to Teach  Ecology Science </vt:lpstr>
      <vt:lpstr>Table of Contents</vt:lpstr>
      <vt:lpstr>Introduction</vt:lpstr>
      <vt:lpstr>Motivation</vt:lpstr>
      <vt:lpstr>Table of Contents</vt:lpstr>
      <vt:lpstr>World of Balance Overview</vt:lpstr>
      <vt:lpstr>Lobby Overview</vt:lpstr>
      <vt:lpstr>Player Interactions</vt:lpstr>
      <vt:lpstr>Project Scope</vt:lpstr>
      <vt:lpstr>Table of Contents</vt:lpstr>
      <vt:lpstr>Client-Server Architecture</vt:lpstr>
      <vt:lpstr>Ecosystem Simulation Design</vt:lpstr>
      <vt:lpstr>Multiplayer Convergence Design</vt:lpstr>
      <vt:lpstr>Multiplayer Convergence Design</vt:lpstr>
      <vt:lpstr>Lobby Design</vt:lpstr>
      <vt:lpstr>Website Enhancements</vt:lpstr>
      <vt:lpstr>Table of Contents</vt:lpstr>
      <vt:lpstr>Ecosystem Simulation Implementation</vt:lpstr>
      <vt:lpstr>Ecosystem Simulation Implementation</vt:lpstr>
      <vt:lpstr>Multiplayer Convergence Implementation</vt:lpstr>
      <vt:lpstr>Multiplayer Convergence Protocols</vt:lpstr>
      <vt:lpstr>Multiplayer Convergence Protocols</vt:lpstr>
      <vt:lpstr>Multiplayer Convergence Code Architecture</vt:lpstr>
      <vt:lpstr>Ecosystem Display in Lobby</vt:lpstr>
      <vt:lpstr>Ecosystem Graph</vt:lpstr>
      <vt:lpstr>Ecosystem Graph Caching</vt:lpstr>
      <vt:lpstr>Bar Graph Enhancements</vt:lpstr>
      <vt:lpstr>Shop Purchase and Owned Species</vt:lpstr>
      <vt:lpstr>Table of Contents</vt:lpstr>
      <vt:lpstr>Demo</vt:lpstr>
      <vt:lpstr>Testing</vt:lpstr>
      <vt:lpstr>Major Accomplishment</vt:lpstr>
      <vt:lpstr>Table of Contents</vt:lpstr>
      <vt:lpstr>Conclusion</vt:lpstr>
      <vt:lpstr>Learning</vt:lpstr>
      <vt:lpstr>Recognition</vt:lpstr>
      <vt:lpstr>References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David</dc:creator>
  <cp:lastModifiedBy>David</cp:lastModifiedBy>
  <cp:revision>129</cp:revision>
  <dcterms:created xsi:type="dcterms:W3CDTF">2017-04-20T05:26:30Z</dcterms:created>
  <dcterms:modified xsi:type="dcterms:W3CDTF">2017-05-05T22:26:44Z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